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0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8BAED-4E90-45BD-A9C2-4A49BE92673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546D96-006A-4699-8FF4-AA0748E0438C}">
      <dgm:prSet phldrT="[Text]"/>
      <dgm:spPr/>
      <dgm:t>
        <a:bodyPr/>
        <a:lstStyle/>
        <a:p>
          <a:r>
            <a:rPr lang="en-US" dirty="0" smtClean="0"/>
            <a:t>Homeless Services Center &amp; </a:t>
          </a:r>
          <a:r>
            <a:rPr lang="en-US" dirty="0" err="1" smtClean="0"/>
            <a:t>Pajaro</a:t>
          </a:r>
          <a:r>
            <a:rPr lang="en-US" dirty="0" smtClean="0"/>
            <a:t> Valley Shelter Services</a:t>
          </a:r>
          <a:endParaRPr lang="en-US" dirty="0"/>
        </a:p>
      </dgm:t>
    </dgm:pt>
    <dgm:pt modelId="{C7016E09-E18B-4D7E-8DD6-4A39E06F3659}" type="parTrans" cxnId="{A4CB8350-461B-430A-922B-48157F99846E}">
      <dgm:prSet/>
      <dgm:spPr/>
      <dgm:t>
        <a:bodyPr/>
        <a:lstStyle/>
        <a:p>
          <a:endParaRPr lang="en-US"/>
        </a:p>
      </dgm:t>
    </dgm:pt>
    <dgm:pt modelId="{34F51F5A-3320-4F06-87EC-0B856DB89E69}" type="sibTrans" cxnId="{A4CB8350-461B-430A-922B-48157F99846E}">
      <dgm:prSet/>
      <dgm:spPr/>
      <dgm:t>
        <a:bodyPr/>
        <a:lstStyle/>
        <a:p>
          <a:endParaRPr lang="en-US"/>
        </a:p>
      </dgm:t>
    </dgm:pt>
    <dgm:pt modelId="{A019A2B0-89EC-48EE-AE21-8C5A24E97439}">
      <dgm:prSet phldrT="[Text]"/>
      <dgm:spPr/>
      <dgm:t>
        <a:bodyPr/>
        <a:lstStyle/>
        <a:p>
          <a:r>
            <a:rPr lang="en-US" dirty="0" smtClean="0"/>
            <a:t>Referrals</a:t>
          </a:r>
          <a:endParaRPr lang="en-US" dirty="0"/>
        </a:p>
      </dgm:t>
    </dgm:pt>
    <dgm:pt modelId="{C0AE8DF9-D837-4361-B029-E18093BEFC1F}" type="parTrans" cxnId="{CE14D5A3-B363-45F7-AFD4-35F652F2757E}">
      <dgm:prSet/>
      <dgm:spPr/>
      <dgm:t>
        <a:bodyPr/>
        <a:lstStyle/>
        <a:p>
          <a:endParaRPr lang="en-US"/>
        </a:p>
      </dgm:t>
    </dgm:pt>
    <dgm:pt modelId="{752A3C9F-FB9E-4E73-B399-98AB9BB66BEA}" type="sibTrans" cxnId="{CE14D5A3-B363-45F7-AFD4-35F652F2757E}">
      <dgm:prSet/>
      <dgm:spPr/>
      <dgm:t>
        <a:bodyPr/>
        <a:lstStyle/>
        <a:p>
          <a:endParaRPr lang="en-US"/>
        </a:p>
      </dgm:t>
    </dgm:pt>
    <dgm:pt modelId="{A5F0A9C6-A9C4-4123-8413-6E9A59FC9E92}">
      <dgm:prSet phldrT="[Text]"/>
      <dgm:spPr/>
      <dgm:t>
        <a:bodyPr/>
        <a:lstStyle/>
        <a:p>
          <a:r>
            <a:rPr lang="en-US" dirty="0" smtClean="0"/>
            <a:t>Families In Transition</a:t>
          </a:r>
          <a:endParaRPr lang="en-US" dirty="0"/>
        </a:p>
      </dgm:t>
    </dgm:pt>
    <dgm:pt modelId="{3E21B7ED-BBB8-4E02-B607-07C7CE93A080}" type="parTrans" cxnId="{9E70D77F-C77F-458B-9F2C-ACBB2077E8F6}">
      <dgm:prSet/>
      <dgm:spPr/>
      <dgm:t>
        <a:bodyPr/>
        <a:lstStyle/>
        <a:p>
          <a:endParaRPr lang="en-US"/>
        </a:p>
      </dgm:t>
    </dgm:pt>
    <dgm:pt modelId="{93FA98E4-8CA0-4F89-91E2-708B44F4C07F}" type="sibTrans" cxnId="{9E70D77F-C77F-458B-9F2C-ACBB2077E8F6}">
      <dgm:prSet/>
      <dgm:spPr/>
      <dgm:t>
        <a:bodyPr/>
        <a:lstStyle/>
        <a:p>
          <a:endParaRPr lang="en-US"/>
        </a:p>
      </dgm:t>
    </dgm:pt>
    <dgm:pt modelId="{A9F8F491-F499-460C-AB6D-B143A8E31553}">
      <dgm:prSet phldrT="[Text]"/>
      <dgm:spPr/>
      <dgm:t>
        <a:bodyPr/>
        <a:lstStyle/>
        <a:p>
          <a:r>
            <a:rPr lang="en-US" dirty="0" smtClean="0"/>
            <a:t>Housing identification &amp; location</a:t>
          </a:r>
          <a:endParaRPr lang="en-US" dirty="0"/>
        </a:p>
      </dgm:t>
    </dgm:pt>
    <dgm:pt modelId="{D3F0C664-B271-4C1B-B388-6FD9675D9946}" type="parTrans" cxnId="{7AE486D6-8A9E-4B61-85D3-4D8E4716FBA5}">
      <dgm:prSet/>
      <dgm:spPr/>
      <dgm:t>
        <a:bodyPr/>
        <a:lstStyle/>
        <a:p>
          <a:endParaRPr lang="en-US"/>
        </a:p>
      </dgm:t>
    </dgm:pt>
    <dgm:pt modelId="{6446DCB9-99E9-4978-B07E-36EA1E48EE5D}" type="sibTrans" cxnId="{7AE486D6-8A9E-4B61-85D3-4D8E4716FBA5}">
      <dgm:prSet/>
      <dgm:spPr/>
      <dgm:t>
        <a:bodyPr/>
        <a:lstStyle/>
        <a:p>
          <a:endParaRPr lang="en-US"/>
        </a:p>
      </dgm:t>
    </dgm:pt>
    <dgm:pt modelId="{6DEA86B3-FACD-441A-8A8D-FFD06330ED5A}">
      <dgm:prSet phldrT="[Text]"/>
      <dgm:spPr/>
      <dgm:t>
        <a:bodyPr/>
        <a:lstStyle/>
        <a:p>
          <a:r>
            <a:rPr lang="en-US" dirty="0" smtClean="0"/>
            <a:t>County HSD</a:t>
          </a:r>
          <a:endParaRPr lang="en-US" dirty="0"/>
        </a:p>
      </dgm:t>
    </dgm:pt>
    <dgm:pt modelId="{3751719E-AB5E-49FD-82ED-32D0717DB1DB}" type="parTrans" cxnId="{863B4F59-C591-4A0A-AFAF-A824ACFCA5A0}">
      <dgm:prSet/>
      <dgm:spPr/>
      <dgm:t>
        <a:bodyPr/>
        <a:lstStyle/>
        <a:p>
          <a:endParaRPr lang="en-US"/>
        </a:p>
      </dgm:t>
    </dgm:pt>
    <dgm:pt modelId="{50A52707-BF4F-4916-9CD6-5F137260DAF2}" type="sibTrans" cxnId="{863B4F59-C591-4A0A-AFAF-A824ACFCA5A0}">
      <dgm:prSet/>
      <dgm:spPr/>
      <dgm:t>
        <a:bodyPr/>
        <a:lstStyle/>
        <a:p>
          <a:endParaRPr lang="en-US"/>
        </a:p>
      </dgm:t>
    </dgm:pt>
    <dgm:pt modelId="{8F61C224-5C31-4252-9A9D-F6116B7B4E60}">
      <dgm:prSet phldrT="[Text]"/>
      <dgm:spPr/>
      <dgm:t>
        <a:bodyPr/>
        <a:lstStyle/>
        <a:p>
          <a:r>
            <a:rPr lang="en-US" dirty="0" smtClean="0"/>
            <a:t>Referrals</a:t>
          </a:r>
          <a:endParaRPr lang="en-US" dirty="0"/>
        </a:p>
      </dgm:t>
    </dgm:pt>
    <dgm:pt modelId="{B298FFD0-CEFD-4B9B-9C84-36065A70F2FB}" type="parTrans" cxnId="{EFCAEA9A-029A-40CE-AEBE-A26FB0167545}">
      <dgm:prSet/>
      <dgm:spPr/>
      <dgm:t>
        <a:bodyPr/>
        <a:lstStyle/>
        <a:p>
          <a:endParaRPr lang="en-US"/>
        </a:p>
      </dgm:t>
    </dgm:pt>
    <dgm:pt modelId="{A7A0329F-1190-4C3F-95BC-542E7DE6F55E}" type="sibTrans" cxnId="{EFCAEA9A-029A-40CE-AEBE-A26FB0167545}">
      <dgm:prSet/>
      <dgm:spPr/>
      <dgm:t>
        <a:bodyPr/>
        <a:lstStyle/>
        <a:p>
          <a:endParaRPr lang="en-US"/>
        </a:p>
      </dgm:t>
    </dgm:pt>
    <dgm:pt modelId="{D132579E-B9FF-489B-8512-72F937CBDDA6}">
      <dgm:prSet phldrT="[Text]"/>
      <dgm:spPr/>
      <dgm:t>
        <a:bodyPr/>
        <a:lstStyle/>
        <a:p>
          <a:r>
            <a:rPr lang="en-US" dirty="0" smtClean="0"/>
            <a:t>Eligibility determinations</a:t>
          </a:r>
          <a:endParaRPr lang="en-US" dirty="0"/>
        </a:p>
      </dgm:t>
    </dgm:pt>
    <dgm:pt modelId="{6F1B06BB-0E35-40C5-8929-133FB5A31F4A}" type="parTrans" cxnId="{78F74464-60AF-4574-8251-1DBB7FF08AEA}">
      <dgm:prSet/>
      <dgm:spPr/>
      <dgm:t>
        <a:bodyPr/>
        <a:lstStyle/>
        <a:p>
          <a:endParaRPr lang="en-US"/>
        </a:p>
      </dgm:t>
    </dgm:pt>
    <dgm:pt modelId="{24D759BD-3A70-489C-94D4-CB7CB45CE20B}" type="sibTrans" cxnId="{78F74464-60AF-4574-8251-1DBB7FF08AEA}">
      <dgm:prSet/>
      <dgm:spPr/>
      <dgm:t>
        <a:bodyPr/>
        <a:lstStyle/>
        <a:p>
          <a:endParaRPr lang="en-US"/>
        </a:p>
      </dgm:t>
    </dgm:pt>
    <dgm:pt modelId="{F228A991-D8A0-4391-860A-499040F2C188}">
      <dgm:prSet phldrT="[Text]"/>
      <dgm:spPr/>
      <dgm:t>
        <a:bodyPr/>
        <a:lstStyle/>
        <a:p>
          <a:r>
            <a:rPr lang="en-US" dirty="0" smtClean="0"/>
            <a:t>Case management</a:t>
          </a:r>
          <a:endParaRPr lang="en-US" dirty="0"/>
        </a:p>
      </dgm:t>
    </dgm:pt>
    <dgm:pt modelId="{20EFA7F5-632D-4E91-868F-E4A5AF565F17}" type="parTrans" cxnId="{EA82AB93-5C12-4D24-AC54-0CFCC4C5281F}">
      <dgm:prSet/>
      <dgm:spPr/>
      <dgm:t>
        <a:bodyPr/>
        <a:lstStyle/>
        <a:p>
          <a:endParaRPr lang="en-US"/>
        </a:p>
      </dgm:t>
    </dgm:pt>
    <dgm:pt modelId="{2911CEB8-B226-487C-ADEE-91C99163ED10}" type="sibTrans" cxnId="{EA82AB93-5C12-4D24-AC54-0CFCC4C5281F}">
      <dgm:prSet/>
      <dgm:spPr/>
      <dgm:t>
        <a:bodyPr/>
        <a:lstStyle/>
        <a:p>
          <a:endParaRPr lang="en-US"/>
        </a:p>
      </dgm:t>
    </dgm:pt>
    <dgm:pt modelId="{D8FCFE29-FF7D-4340-B6A6-D65004301A8D}">
      <dgm:prSet phldrT="[Text]"/>
      <dgm:spPr/>
      <dgm:t>
        <a:bodyPr/>
        <a:lstStyle/>
        <a:p>
          <a:r>
            <a:rPr lang="en-US" dirty="0" smtClean="0"/>
            <a:t>Housing identification &amp; location</a:t>
          </a:r>
          <a:endParaRPr lang="en-US" dirty="0"/>
        </a:p>
      </dgm:t>
    </dgm:pt>
    <dgm:pt modelId="{620B5324-B625-42FF-B27C-C80E08AF4AAF}" type="parTrans" cxnId="{CB100B30-1879-4EF4-8BDA-BC1E7C0D4D93}">
      <dgm:prSet/>
      <dgm:spPr/>
      <dgm:t>
        <a:bodyPr/>
        <a:lstStyle/>
        <a:p>
          <a:endParaRPr lang="en-US"/>
        </a:p>
      </dgm:t>
    </dgm:pt>
    <dgm:pt modelId="{D93BBD50-A205-482B-9F53-AFA59C1A1165}" type="sibTrans" cxnId="{CB100B30-1879-4EF4-8BDA-BC1E7C0D4D93}">
      <dgm:prSet/>
      <dgm:spPr/>
      <dgm:t>
        <a:bodyPr/>
        <a:lstStyle/>
        <a:p>
          <a:endParaRPr lang="en-US"/>
        </a:p>
      </dgm:t>
    </dgm:pt>
    <dgm:pt modelId="{DDACA4C3-BBC1-44D6-BADA-97CB3442AF4D}">
      <dgm:prSet phldrT="[Text]"/>
      <dgm:spPr/>
      <dgm:t>
        <a:bodyPr/>
        <a:lstStyle/>
        <a:p>
          <a:r>
            <a:rPr lang="en-US" dirty="0" smtClean="0"/>
            <a:t>Housing retention assistance</a:t>
          </a:r>
          <a:endParaRPr lang="en-US" dirty="0"/>
        </a:p>
      </dgm:t>
    </dgm:pt>
    <dgm:pt modelId="{3A8C9F92-B231-4786-B17C-3661637C887E}" type="parTrans" cxnId="{1C94856D-E4EA-4DBE-B333-E04D33BC8FC6}">
      <dgm:prSet/>
      <dgm:spPr/>
      <dgm:t>
        <a:bodyPr/>
        <a:lstStyle/>
        <a:p>
          <a:endParaRPr lang="en-US"/>
        </a:p>
      </dgm:t>
    </dgm:pt>
    <dgm:pt modelId="{5C81A01E-0214-4771-9C86-AECF755FB3B3}" type="sibTrans" cxnId="{1C94856D-E4EA-4DBE-B333-E04D33BC8FC6}">
      <dgm:prSet/>
      <dgm:spPr/>
      <dgm:t>
        <a:bodyPr/>
        <a:lstStyle/>
        <a:p>
          <a:endParaRPr lang="en-US"/>
        </a:p>
      </dgm:t>
    </dgm:pt>
    <dgm:pt modelId="{002F1F46-613F-4D11-9978-8625F3402F1B}">
      <dgm:prSet phldrT="[Text]"/>
      <dgm:spPr/>
      <dgm:t>
        <a:bodyPr/>
        <a:lstStyle/>
        <a:p>
          <a:r>
            <a:rPr lang="en-US" dirty="0" smtClean="0"/>
            <a:t>Administration of financial assistance</a:t>
          </a:r>
          <a:endParaRPr lang="en-US" dirty="0"/>
        </a:p>
      </dgm:t>
    </dgm:pt>
    <dgm:pt modelId="{B77AA674-8D72-46F1-B0C5-6E6DFDCDD306}" type="parTrans" cxnId="{7B165FEF-4D78-410F-91D2-B49DA0625051}">
      <dgm:prSet/>
      <dgm:spPr/>
      <dgm:t>
        <a:bodyPr/>
        <a:lstStyle/>
        <a:p>
          <a:endParaRPr lang="en-US"/>
        </a:p>
      </dgm:t>
    </dgm:pt>
    <dgm:pt modelId="{AB1FE3FF-599E-4FB0-8A96-BF896DE04881}" type="sibTrans" cxnId="{7B165FEF-4D78-410F-91D2-B49DA0625051}">
      <dgm:prSet/>
      <dgm:spPr/>
      <dgm:t>
        <a:bodyPr/>
        <a:lstStyle/>
        <a:p>
          <a:endParaRPr lang="en-US"/>
        </a:p>
      </dgm:t>
    </dgm:pt>
    <dgm:pt modelId="{3B26EB13-53A3-4BB8-9533-E994DFD7D5F7}">
      <dgm:prSet phldrT="[Text]"/>
      <dgm:spPr/>
      <dgm:t>
        <a:bodyPr/>
        <a:lstStyle/>
        <a:p>
          <a:r>
            <a:rPr lang="en-US" dirty="0" smtClean="0"/>
            <a:t>Eligibility determinations</a:t>
          </a:r>
          <a:endParaRPr lang="en-US" dirty="0"/>
        </a:p>
      </dgm:t>
    </dgm:pt>
    <dgm:pt modelId="{57D17536-56E8-4433-8012-1A260D5EDF42}" type="parTrans" cxnId="{4B3062FD-D84E-4766-A43D-94133668129E}">
      <dgm:prSet/>
      <dgm:spPr/>
      <dgm:t>
        <a:bodyPr/>
        <a:lstStyle/>
        <a:p>
          <a:endParaRPr lang="en-US"/>
        </a:p>
      </dgm:t>
    </dgm:pt>
    <dgm:pt modelId="{D2DD2E1B-0848-4A2E-BF54-8D08BE387A1D}" type="sibTrans" cxnId="{4B3062FD-D84E-4766-A43D-94133668129E}">
      <dgm:prSet/>
      <dgm:spPr/>
      <dgm:t>
        <a:bodyPr/>
        <a:lstStyle/>
        <a:p>
          <a:endParaRPr lang="en-US"/>
        </a:p>
      </dgm:t>
    </dgm:pt>
    <dgm:pt modelId="{F98FE488-BE46-4B53-B0C1-8E7561F4D44C}">
      <dgm:prSet phldrT="[Text]"/>
      <dgm:spPr/>
      <dgm:t>
        <a:bodyPr/>
        <a:lstStyle/>
        <a:p>
          <a:r>
            <a:rPr lang="en-US" dirty="0" smtClean="0"/>
            <a:t>Program design</a:t>
          </a:r>
          <a:endParaRPr lang="en-US" dirty="0"/>
        </a:p>
      </dgm:t>
    </dgm:pt>
    <dgm:pt modelId="{62FC406D-89B8-4F98-B7E0-3A29B960FA3D}" type="parTrans" cxnId="{7C8C563C-E854-441A-98D7-61608304D646}">
      <dgm:prSet/>
      <dgm:spPr/>
      <dgm:t>
        <a:bodyPr/>
        <a:lstStyle/>
        <a:p>
          <a:endParaRPr lang="en-US"/>
        </a:p>
      </dgm:t>
    </dgm:pt>
    <dgm:pt modelId="{50FF17A3-E678-43E9-8BD6-9D41A265EB59}" type="sibTrans" cxnId="{7C8C563C-E854-441A-98D7-61608304D646}">
      <dgm:prSet/>
      <dgm:spPr/>
      <dgm:t>
        <a:bodyPr/>
        <a:lstStyle/>
        <a:p>
          <a:endParaRPr lang="en-US"/>
        </a:p>
      </dgm:t>
    </dgm:pt>
    <dgm:pt modelId="{504D15DE-EE24-4F8E-B5AB-E12A1D3C4F4B}">
      <dgm:prSet phldrT="[Text]"/>
      <dgm:spPr/>
      <dgm:t>
        <a:bodyPr/>
        <a:lstStyle/>
        <a:p>
          <a:r>
            <a:rPr lang="en-US" dirty="0" smtClean="0"/>
            <a:t>Oversight</a:t>
          </a:r>
          <a:endParaRPr lang="en-US" dirty="0"/>
        </a:p>
      </dgm:t>
    </dgm:pt>
    <dgm:pt modelId="{05FEA603-3B3B-4D99-A771-34238E72AC22}" type="parTrans" cxnId="{F203D7D9-FA3C-4F11-8B26-6048224C7E91}">
      <dgm:prSet/>
      <dgm:spPr/>
      <dgm:t>
        <a:bodyPr/>
        <a:lstStyle/>
        <a:p>
          <a:endParaRPr lang="en-US"/>
        </a:p>
      </dgm:t>
    </dgm:pt>
    <dgm:pt modelId="{320ADB38-DBE4-4824-B8D5-DC5659A5F13B}" type="sibTrans" cxnId="{F203D7D9-FA3C-4F11-8B26-6048224C7E91}">
      <dgm:prSet/>
      <dgm:spPr/>
      <dgm:t>
        <a:bodyPr/>
        <a:lstStyle/>
        <a:p>
          <a:endParaRPr lang="en-US"/>
        </a:p>
      </dgm:t>
    </dgm:pt>
    <dgm:pt modelId="{FDF42467-2BDF-469C-8721-186C6C96F1FA}">
      <dgm:prSet phldrT="[Text]"/>
      <dgm:spPr/>
      <dgm:t>
        <a:bodyPr/>
        <a:lstStyle/>
        <a:p>
          <a:r>
            <a:rPr lang="en-US" dirty="0" smtClean="0"/>
            <a:t>Family Stabilization Program &amp; CW WTW services</a:t>
          </a:r>
          <a:endParaRPr lang="en-US" dirty="0"/>
        </a:p>
      </dgm:t>
    </dgm:pt>
    <dgm:pt modelId="{DBCDA3CF-41B1-4806-87BB-3570FF56B563}" type="parTrans" cxnId="{0FD5815E-F3DB-43BC-ADB4-F5F8FD692F02}">
      <dgm:prSet/>
      <dgm:spPr/>
      <dgm:t>
        <a:bodyPr/>
        <a:lstStyle/>
        <a:p>
          <a:endParaRPr lang="en-US"/>
        </a:p>
      </dgm:t>
    </dgm:pt>
    <dgm:pt modelId="{F62E9DDF-A1E2-46F9-9CEA-B712B5DCABE9}" type="sibTrans" cxnId="{0FD5815E-F3DB-43BC-ADB4-F5F8FD692F02}">
      <dgm:prSet/>
      <dgm:spPr/>
      <dgm:t>
        <a:bodyPr/>
        <a:lstStyle/>
        <a:p>
          <a:endParaRPr lang="en-US"/>
        </a:p>
      </dgm:t>
    </dgm:pt>
    <dgm:pt modelId="{F2D17BCA-19D6-433B-98F1-056172B5BB98}">
      <dgm:prSet phldrT="[Text]"/>
      <dgm:spPr/>
      <dgm:t>
        <a:bodyPr/>
        <a:lstStyle/>
        <a:p>
          <a:r>
            <a:rPr lang="en-US" dirty="0" smtClean="0"/>
            <a:t>Coordination</a:t>
          </a:r>
          <a:endParaRPr lang="en-US" dirty="0"/>
        </a:p>
      </dgm:t>
    </dgm:pt>
    <dgm:pt modelId="{29F99588-1232-4A46-BF77-D5E679C3E7C5}" type="parTrans" cxnId="{DDC71BBE-8079-4FE7-A6FF-694666472A8E}">
      <dgm:prSet/>
      <dgm:spPr/>
      <dgm:t>
        <a:bodyPr/>
        <a:lstStyle/>
        <a:p>
          <a:endParaRPr lang="en-US"/>
        </a:p>
      </dgm:t>
    </dgm:pt>
    <dgm:pt modelId="{DC4C8734-3719-408C-A315-37047F8697A9}" type="sibTrans" cxnId="{DDC71BBE-8079-4FE7-A6FF-694666472A8E}">
      <dgm:prSet/>
      <dgm:spPr/>
      <dgm:t>
        <a:bodyPr/>
        <a:lstStyle/>
        <a:p>
          <a:endParaRPr lang="en-US"/>
        </a:p>
      </dgm:t>
    </dgm:pt>
    <dgm:pt modelId="{BBBBA2D7-A6CA-488B-B802-A97CAACEA1B0}">
      <dgm:prSet phldrT="[Text]"/>
      <dgm:spPr/>
      <dgm:t>
        <a:bodyPr/>
        <a:lstStyle/>
        <a:p>
          <a:r>
            <a:rPr lang="en-US" dirty="0" smtClean="0"/>
            <a:t>Problem Solving</a:t>
          </a:r>
          <a:endParaRPr lang="en-US" dirty="0"/>
        </a:p>
      </dgm:t>
    </dgm:pt>
    <dgm:pt modelId="{04C73F4C-6073-4F11-9731-E8FD4763A6A8}" type="parTrans" cxnId="{30397612-6D1C-40B9-86B3-975FE7D0AB7E}">
      <dgm:prSet/>
      <dgm:spPr/>
      <dgm:t>
        <a:bodyPr/>
        <a:lstStyle/>
        <a:p>
          <a:endParaRPr lang="en-US"/>
        </a:p>
      </dgm:t>
    </dgm:pt>
    <dgm:pt modelId="{51D0BB94-384C-4081-A02B-875E56280430}" type="sibTrans" cxnId="{30397612-6D1C-40B9-86B3-975FE7D0AB7E}">
      <dgm:prSet/>
      <dgm:spPr/>
      <dgm:t>
        <a:bodyPr/>
        <a:lstStyle/>
        <a:p>
          <a:endParaRPr lang="en-US"/>
        </a:p>
      </dgm:t>
    </dgm:pt>
    <dgm:pt modelId="{61860B06-D245-4B5D-A169-E0821FDDA76D}">
      <dgm:prSet phldrT="[Text]"/>
      <dgm:spPr/>
      <dgm:t>
        <a:bodyPr/>
        <a:lstStyle/>
        <a:p>
          <a:r>
            <a:rPr lang="en-US" dirty="0" smtClean="0"/>
            <a:t>Cheerleading</a:t>
          </a:r>
          <a:endParaRPr lang="en-US" dirty="0"/>
        </a:p>
      </dgm:t>
    </dgm:pt>
    <dgm:pt modelId="{5207F778-F1BA-468C-A5E0-1E70C1C3A74D}" type="parTrans" cxnId="{D9060724-067A-4C93-A7B0-25B89640669B}">
      <dgm:prSet/>
      <dgm:spPr/>
      <dgm:t>
        <a:bodyPr/>
        <a:lstStyle/>
        <a:p>
          <a:endParaRPr lang="en-US"/>
        </a:p>
      </dgm:t>
    </dgm:pt>
    <dgm:pt modelId="{569813B0-8FD5-4930-8E73-EC26D19CD31B}" type="sibTrans" cxnId="{D9060724-067A-4C93-A7B0-25B89640669B}">
      <dgm:prSet/>
      <dgm:spPr/>
      <dgm:t>
        <a:bodyPr/>
        <a:lstStyle/>
        <a:p>
          <a:endParaRPr lang="en-US"/>
        </a:p>
      </dgm:t>
    </dgm:pt>
    <dgm:pt modelId="{3DD4218F-AC08-408F-BBB4-BF9C27337071}">
      <dgm:prSet phldrT="[Text]"/>
      <dgm:spPr/>
      <dgm:t>
        <a:bodyPr/>
        <a:lstStyle/>
        <a:p>
          <a:r>
            <a:rPr lang="en-US" dirty="0" smtClean="0"/>
            <a:t>Outreach to landlords</a:t>
          </a:r>
          <a:endParaRPr lang="en-US" dirty="0"/>
        </a:p>
      </dgm:t>
    </dgm:pt>
    <dgm:pt modelId="{793E23F3-417F-4973-B7FE-2F640FE73D6E}" type="parTrans" cxnId="{4453B51D-F0D5-46A6-B75D-BB3823926D1A}">
      <dgm:prSet/>
      <dgm:spPr/>
    </dgm:pt>
    <dgm:pt modelId="{B6E99FFB-6DE6-4D2D-9452-C5040E708876}" type="sibTrans" cxnId="{4453B51D-F0D5-46A6-B75D-BB3823926D1A}">
      <dgm:prSet/>
      <dgm:spPr/>
    </dgm:pt>
    <dgm:pt modelId="{05246978-CB15-4A07-9486-FC65F01CFF98}" type="pres">
      <dgm:prSet presAssocID="{A118BAED-4E90-45BD-A9C2-4A49BE9267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6A6C90-5DA5-477A-B9A8-0463E6FD5B39}" type="pres">
      <dgm:prSet presAssocID="{CE546D96-006A-4699-8FF4-AA0748E0438C}" presName="composite" presStyleCnt="0"/>
      <dgm:spPr/>
    </dgm:pt>
    <dgm:pt modelId="{C4F8C415-D637-4B04-A33F-D49EA253D22F}" type="pres">
      <dgm:prSet presAssocID="{CE546D96-006A-4699-8FF4-AA0748E0438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BDEC4-5759-4888-B40D-CF90FCF41154}" type="pres">
      <dgm:prSet presAssocID="{CE546D96-006A-4699-8FF4-AA0748E0438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2D206-CAE5-4800-9BDB-57120E29E819}" type="pres">
      <dgm:prSet presAssocID="{34F51F5A-3320-4F06-87EC-0B856DB89E69}" presName="space" presStyleCnt="0"/>
      <dgm:spPr/>
    </dgm:pt>
    <dgm:pt modelId="{86623FC9-9552-4BC7-A84C-55164E58373C}" type="pres">
      <dgm:prSet presAssocID="{A5F0A9C6-A9C4-4123-8413-6E9A59FC9E92}" presName="composite" presStyleCnt="0"/>
      <dgm:spPr/>
    </dgm:pt>
    <dgm:pt modelId="{5ECC6716-0198-47F3-AAB1-09AC3F51C0B1}" type="pres">
      <dgm:prSet presAssocID="{A5F0A9C6-A9C4-4123-8413-6E9A59FC9E9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09A9C-0F78-4095-832C-C0231D0BD985}" type="pres">
      <dgm:prSet presAssocID="{A5F0A9C6-A9C4-4123-8413-6E9A59FC9E9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5CA2A-D8D6-46DA-85BE-F9FC67E4CF3C}" type="pres">
      <dgm:prSet presAssocID="{93FA98E4-8CA0-4F89-91E2-708B44F4C07F}" presName="space" presStyleCnt="0"/>
      <dgm:spPr/>
    </dgm:pt>
    <dgm:pt modelId="{2ABE5A60-22C9-4091-83FF-BAF02F2E712C}" type="pres">
      <dgm:prSet presAssocID="{6DEA86B3-FACD-441A-8A8D-FFD06330ED5A}" presName="composite" presStyleCnt="0"/>
      <dgm:spPr/>
    </dgm:pt>
    <dgm:pt modelId="{B2E72AAB-1EBC-4A7C-8205-402A3E182A6C}" type="pres">
      <dgm:prSet presAssocID="{6DEA86B3-FACD-441A-8A8D-FFD06330ED5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C7709-FC34-4DF1-9A34-130F817A345C}" type="pres">
      <dgm:prSet presAssocID="{6DEA86B3-FACD-441A-8A8D-FFD06330ED5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70D77F-C77F-458B-9F2C-ACBB2077E8F6}" srcId="{A118BAED-4E90-45BD-A9C2-4A49BE926734}" destId="{A5F0A9C6-A9C4-4123-8413-6E9A59FC9E92}" srcOrd="1" destOrd="0" parTransId="{3E21B7ED-BBB8-4E02-B607-07C7CE93A080}" sibTransId="{93FA98E4-8CA0-4F89-91E2-708B44F4C07F}"/>
    <dgm:cxn modelId="{CCB5805D-27FB-47D3-8D1C-1B6EA4831E26}" type="presOf" srcId="{A9F8F491-F499-460C-AB6D-B143A8E31553}" destId="{E4D09A9C-0F78-4095-832C-C0231D0BD985}" srcOrd="0" destOrd="0" presId="urn:microsoft.com/office/officeart/2005/8/layout/hList1"/>
    <dgm:cxn modelId="{27196FE4-0229-4D65-A912-EE325303DEF2}" type="presOf" srcId="{FDF42467-2BDF-469C-8721-186C6C96F1FA}" destId="{B3CC7709-FC34-4DF1-9A34-130F817A345C}" srcOrd="0" destOrd="2" presId="urn:microsoft.com/office/officeart/2005/8/layout/hList1"/>
    <dgm:cxn modelId="{6E55E8B1-EB81-4916-9664-8EF1AD631858}" type="presOf" srcId="{F98FE488-BE46-4B53-B0C1-8E7561F4D44C}" destId="{B3CC7709-FC34-4DF1-9A34-130F817A345C}" srcOrd="0" destOrd="3" presId="urn:microsoft.com/office/officeart/2005/8/layout/hList1"/>
    <dgm:cxn modelId="{7AE486D6-8A9E-4B61-85D3-4D8E4716FBA5}" srcId="{A5F0A9C6-A9C4-4123-8413-6E9A59FC9E92}" destId="{A9F8F491-F499-460C-AB6D-B143A8E31553}" srcOrd="0" destOrd="0" parTransId="{D3F0C664-B271-4C1B-B388-6FD9675D9946}" sibTransId="{6446DCB9-99E9-4978-B07E-36EA1E48EE5D}"/>
    <dgm:cxn modelId="{F1F55B8C-C73C-4304-AD53-CCCFACAB2E72}" type="presOf" srcId="{3B26EB13-53A3-4BB8-9533-E994DFD7D5F7}" destId="{B3CC7709-FC34-4DF1-9A34-130F817A345C}" srcOrd="0" destOrd="1" presId="urn:microsoft.com/office/officeart/2005/8/layout/hList1"/>
    <dgm:cxn modelId="{EFCAEA9A-029A-40CE-AEBE-A26FB0167545}" srcId="{6DEA86B3-FACD-441A-8A8D-FFD06330ED5A}" destId="{8F61C224-5C31-4252-9A9D-F6116B7B4E60}" srcOrd="0" destOrd="0" parTransId="{B298FFD0-CEFD-4B9B-9C84-36065A70F2FB}" sibTransId="{A7A0329F-1190-4C3F-95BC-542E7DE6F55E}"/>
    <dgm:cxn modelId="{77E3EA88-14AE-4B66-9B6B-9D57C6F68726}" type="presOf" srcId="{6DEA86B3-FACD-441A-8A8D-FFD06330ED5A}" destId="{B2E72AAB-1EBC-4A7C-8205-402A3E182A6C}" srcOrd="0" destOrd="0" presId="urn:microsoft.com/office/officeart/2005/8/layout/hList1"/>
    <dgm:cxn modelId="{30397612-6D1C-40B9-86B3-975FE7D0AB7E}" srcId="{6DEA86B3-FACD-441A-8A8D-FFD06330ED5A}" destId="{BBBBA2D7-A6CA-488B-B802-A97CAACEA1B0}" srcOrd="6" destOrd="0" parTransId="{04C73F4C-6073-4F11-9731-E8FD4763A6A8}" sibTransId="{51D0BB94-384C-4081-A02B-875E56280430}"/>
    <dgm:cxn modelId="{AB3F0A88-FC8B-43DE-AD55-90377D09AFF1}" type="presOf" srcId="{DDACA4C3-BBC1-44D6-BADA-97CB3442AF4D}" destId="{E4D09A9C-0F78-4095-832C-C0231D0BD985}" srcOrd="0" destOrd="2" presId="urn:microsoft.com/office/officeart/2005/8/layout/hList1"/>
    <dgm:cxn modelId="{71323374-6A7F-42FB-8C8B-3D987E517F3A}" type="presOf" srcId="{8F61C224-5C31-4252-9A9D-F6116B7B4E60}" destId="{B3CC7709-FC34-4DF1-9A34-130F817A345C}" srcOrd="0" destOrd="0" presId="urn:microsoft.com/office/officeart/2005/8/layout/hList1"/>
    <dgm:cxn modelId="{0FD5815E-F3DB-43BC-ADB4-F5F8FD692F02}" srcId="{6DEA86B3-FACD-441A-8A8D-FFD06330ED5A}" destId="{FDF42467-2BDF-469C-8721-186C6C96F1FA}" srcOrd="2" destOrd="0" parTransId="{DBCDA3CF-41B1-4806-87BB-3570FF56B563}" sibTransId="{F62E9DDF-A1E2-46F9-9CEA-B712B5DCABE9}"/>
    <dgm:cxn modelId="{A4CB8350-461B-430A-922B-48157F99846E}" srcId="{A118BAED-4E90-45BD-A9C2-4A49BE926734}" destId="{CE546D96-006A-4699-8FF4-AA0748E0438C}" srcOrd="0" destOrd="0" parTransId="{C7016E09-E18B-4D7E-8DD6-4A39E06F3659}" sibTransId="{34F51F5A-3320-4F06-87EC-0B856DB89E69}"/>
    <dgm:cxn modelId="{7B165FEF-4D78-410F-91D2-B49DA0625051}" srcId="{A5F0A9C6-A9C4-4123-8413-6E9A59FC9E92}" destId="{002F1F46-613F-4D11-9978-8625F3402F1B}" srcOrd="3" destOrd="0" parTransId="{B77AA674-8D72-46F1-B0C5-6E6DFDCDD306}" sibTransId="{AB1FE3FF-599E-4FB0-8A96-BF896DE04881}"/>
    <dgm:cxn modelId="{D9060724-067A-4C93-A7B0-25B89640669B}" srcId="{6DEA86B3-FACD-441A-8A8D-FFD06330ED5A}" destId="{61860B06-D245-4B5D-A169-E0821FDDA76D}" srcOrd="7" destOrd="0" parTransId="{5207F778-F1BA-468C-A5E0-1E70C1C3A74D}" sibTransId="{569813B0-8FD5-4930-8E73-EC26D19CD31B}"/>
    <dgm:cxn modelId="{4B3062FD-D84E-4766-A43D-94133668129E}" srcId="{6DEA86B3-FACD-441A-8A8D-FFD06330ED5A}" destId="{3B26EB13-53A3-4BB8-9533-E994DFD7D5F7}" srcOrd="1" destOrd="0" parTransId="{57D17536-56E8-4433-8012-1A260D5EDF42}" sibTransId="{D2DD2E1B-0848-4A2E-BF54-8D08BE387A1D}"/>
    <dgm:cxn modelId="{CB100B30-1879-4EF4-8BDA-BC1E7C0D4D93}" srcId="{CE546D96-006A-4699-8FF4-AA0748E0438C}" destId="{D8FCFE29-FF7D-4340-B6A6-D65004301A8D}" srcOrd="3" destOrd="0" parTransId="{620B5324-B625-42FF-B27C-C80E08AF4AAF}" sibTransId="{D93BBD50-A205-482B-9F53-AFA59C1A1165}"/>
    <dgm:cxn modelId="{F203D7D9-FA3C-4F11-8B26-6048224C7E91}" srcId="{6DEA86B3-FACD-441A-8A8D-FFD06330ED5A}" destId="{504D15DE-EE24-4F8E-B5AB-E12A1D3C4F4B}" srcOrd="4" destOrd="0" parTransId="{05FEA603-3B3B-4D99-A771-34238E72AC22}" sibTransId="{320ADB38-DBE4-4824-B8D5-DC5659A5F13B}"/>
    <dgm:cxn modelId="{2F51C13C-575A-4CD0-BD25-52A6DA7C0DD1}" type="presOf" srcId="{A5F0A9C6-A9C4-4123-8413-6E9A59FC9E92}" destId="{5ECC6716-0198-47F3-AAB1-09AC3F51C0B1}" srcOrd="0" destOrd="0" presId="urn:microsoft.com/office/officeart/2005/8/layout/hList1"/>
    <dgm:cxn modelId="{9F06EFCE-02AD-4E68-A259-EEBD0D486C3A}" type="presOf" srcId="{BBBBA2D7-A6CA-488B-B802-A97CAACEA1B0}" destId="{B3CC7709-FC34-4DF1-9A34-130F817A345C}" srcOrd="0" destOrd="6" presId="urn:microsoft.com/office/officeart/2005/8/layout/hList1"/>
    <dgm:cxn modelId="{78F74464-60AF-4574-8251-1DBB7FF08AEA}" srcId="{CE546D96-006A-4699-8FF4-AA0748E0438C}" destId="{D132579E-B9FF-489B-8512-72F937CBDDA6}" srcOrd="1" destOrd="0" parTransId="{6F1B06BB-0E35-40C5-8929-133FB5A31F4A}" sibTransId="{24D759BD-3A70-489C-94D4-CB7CB45CE20B}"/>
    <dgm:cxn modelId="{C2811F8C-F4A4-46A9-91A9-AC1754803845}" type="presOf" srcId="{CE546D96-006A-4699-8FF4-AA0748E0438C}" destId="{C4F8C415-D637-4B04-A33F-D49EA253D22F}" srcOrd="0" destOrd="0" presId="urn:microsoft.com/office/officeart/2005/8/layout/hList1"/>
    <dgm:cxn modelId="{46305B68-7DDC-4B38-B0B4-4D50458DBBB7}" type="presOf" srcId="{61860B06-D245-4B5D-A169-E0821FDDA76D}" destId="{B3CC7709-FC34-4DF1-9A34-130F817A345C}" srcOrd="0" destOrd="7" presId="urn:microsoft.com/office/officeart/2005/8/layout/hList1"/>
    <dgm:cxn modelId="{823844A4-A204-41B0-BEF3-2D7E58F86EBA}" type="presOf" srcId="{D8FCFE29-FF7D-4340-B6A6-D65004301A8D}" destId="{B83BDEC4-5759-4888-B40D-CF90FCF41154}" srcOrd="0" destOrd="3" presId="urn:microsoft.com/office/officeart/2005/8/layout/hList1"/>
    <dgm:cxn modelId="{86435BB4-9690-43CB-A98A-A249371B0850}" type="presOf" srcId="{504D15DE-EE24-4F8E-B5AB-E12A1D3C4F4B}" destId="{B3CC7709-FC34-4DF1-9A34-130F817A345C}" srcOrd="0" destOrd="4" presId="urn:microsoft.com/office/officeart/2005/8/layout/hList1"/>
    <dgm:cxn modelId="{DDC71BBE-8079-4FE7-A6FF-694666472A8E}" srcId="{6DEA86B3-FACD-441A-8A8D-FFD06330ED5A}" destId="{F2D17BCA-19D6-433B-98F1-056172B5BB98}" srcOrd="5" destOrd="0" parTransId="{29F99588-1232-4A46-BF77-D5E679C3E7C5}" sibTransId="{DC4C8734-3719-408C-A315-37047F8697A9}"/>
    <dgm:cxn modelId="{EA82AB93-5C12-4D24-AC54-0CFCC4C5281F}" srcId="{CE546D96-006A-4699-8FF4-AA0748E0438C}" destId="{F228A991-D8A0-4391-860A-499040F2C188}" srcOrd="2" destOrd="0" parTransId="{20EFA7F5-632D-4E91-868F-E4A5AF565F17}" sibTransId="{2911CEB8-B226-487C-ADEE-91C99163ED10}"/>
    <dgm:cxn modelId="{11B1C52E-49A6-486F-8162-BB3C584B20B3}" type="presOf" srcId="{A118BAED-4E90-45BD-A9C2-4A49BE926734}" destId="{05246978-CB15-4A07-9486-FC65F01CFF98}" srcOrd="0" destOrd="0" presId="urn:microsoft.com/office/officeart/2005/8/layout/hList1"/>
    <dgm:cxn modelId="{7A1CD24D-25C9-4F19-A3D6-38521A5C3420}" type="presOf" srcId="{A019A2B0-89EC-48EE-AE21-8C5A24E97439}" destId="{B83BDEC4-5759-4888-B40D-CF90FCF41154}" srcOrd="0" destOrd="0" presId="urn:microsoft.com/office/officeart/2005/8/layout/hList1"/>
    <dgm:cxn modelId="{9A1A378F-B09F-44C4-B1C2-0E18D084ECC1}" type="presOf" srcId="{D132579E-B9FF-489B-8512-72F937CBDDA6}" destId="{B83BDEC4-5759-4888-B40D-CF90FCF41154}" srcOrd="0" destOrd="1" presId="urn:microsoft.com/office/officeart/2005/8/layout/hList1"/>
    <dgm:cxn modelId="{0E9814B8-065F-456D-956F-45784738CCC6}" type="presOf" srcId="{F2D17BCA-19D6-433B-98F1-056172B5BB98}" destId="{B3CC7709-FC34-4DF1-9A34-130F817A345C}" srcOrd="0" destOrd="5" presId="urn:microsoft.com/office/officeart/2005/8/layout/hList1"/>
    <dgm:cxn modelId="{CE14D5A3-B363-45F7-AFD4-35F652F2757E}" srcId="{CE546D96-006A-4699-8FF4-AA0748E0438C}" destId="{A019A2B0-89EC-48EE-AE21-8C5A24E97439}" srcOrd="0" destOrd="0" parTransId="{C0AE8DF9-D837-4361-B029-E18093BEFC1F}" sibTransId="{752A3C9F-FB9E-4E73-B399-98AB9BB66BEA}"/>
    <dgm:cxn modelId="{863B4F59-C591-4A0A-AFAF-A824ACFCA5A0}" srcId="{A118BAED-4E90-45BD-A9C2-4A49BE926734}" destId="{6DEA86B3-FACD-441A-8A8D-FFD06330ED5A}" srcOrd="2" destOrd="0" parTransId="{3751719E-AB5E-49FD-82ED-32D0717DB1DB}" sibTransId="{50A52707-BF4F-4916-9CD6-5F137260DAF2}"/>
    <dgm:cxn modelId="{E6BDC45B-12CE-440F-9CB9-CB84291CBB6C}" type="presOf" srcId="{3DD4218F-AC08-408F-BBB4-BF9C27337071}" destId="{E4D09A9C-0F78-4095-832C-C0231D0BD985}" srcOrd="0" destOrd="1" presId="urn:microsoft.com/office/officeart/2005/8/layout/hList1"/>
    <dgm:cxn modelId="{5D7573CE-79DA-404D-AA68-2D30B81DD4E2}" type="presOf" srcId="{002F1F46-613F-4D11-9978-8625F3402F1B}" destId="{E4D09A9C-0F78-4095-832C-C0231D0BD985}" srcOrd="0" destOrd="3" presId="urn:microsoft.com/office/officeart/2005/8/layout/hList1"/>
    <dgm:cxn modelId="{7C8C563C-E854-441A-98D7-61608304D646}" srcId="{6DEA86B3-FACD-441A-8A8D-FFD06330ED5A}" destId="{F98FE488-BE46-4B53-B0C1-8E7561F4D44C}" srcOrd="3" destOrd="0" parTransId="{62FC406D-89B8-4F98-B7E0-3A29B960FA3D}" sibTransId="{50FF17A3-E678-43E9-8BD6-9D41A265EB59}"/>
    <dgm:cxn modelId="{4453B51D-F0D5-46A6-B75D-BB3823926D1A}" srcId="{A5F0A9C6-A9C4-4123-8413-6E9A59FC9E92}" destId="{3DD4218F-AC08-408F-BBB4-BF9C27337071}" srcOrd="1" destOrd="0" parTransId="{793E23F3-417F-4973-B7FE-2F640FE73D6E}" sibTransId="{B6E99FFB-6DE6-4D2D-9452-C5040E708876}"/>
    <dgm:cxn modelId="{1C94856D-E4EA-4DBE-B333-E04D33BC8FC6}" srcId="{A5F0A9C6-A9C4-4123-8413-6E9A59FC9E92}" destId="{DDACA4C3-BBC1-44D6-BADA-97CB3442AF4D}" srcOrd="2" destOrd="0" parTransId="{3A8C9F92-B231-4786-B17C-3661637C887E}" sibTransId="{5C81A01E-0214-4771-9C86-AECF755FB3B3}"/>
    <dgm:cxn modelId="{9BD30394-09B9-498E-B35A-CD718437E673}" type="presOf" srcId="{F228A991-D8A0-4391-860A-499040F2C188}" destId="{B83BDEC4-5759-4888-B40D-CF90FCF41154}" srcOrd="0" destOrd="2" presId="urn:microsoft.com/office/officeart/2005/8/layout/hList1"/>
    <dgm:cxn modelId="{81E53EE4-1932-4E00-BF6F-72BD1F349DEE}" type="presParOf" srcId="{05246978-CB15-4A07-9486-FC65F01CFF98}" destId="{896A6C90-5DA5-477A-B9A8-0463E6FD5B39}" srcOrd="0" destOrd="0" presId="urn:microsoft.com/office/officeart/2005/8/layout/hList1"/>
    <dgm:cxn modelId="{EFC11C90-1A59-48EB-8556-89B97FC48BDA}" type="presParOf" srcId="{896A6C90-5DA5-477A-B9A8-0463E6FD5B39}" destId="{C4F8C415-D637-4B04-A33F-D49EA253D22F}" srcOrd="0" destOrd="0" presId="urn:microsoft.com/office/officeart/2005/8/layout/hList1"/>
    <dgm:cxn modelId="{073C7DE3-0203-48D5-A685-081EF2CC4A04}" type="presParOf" srcId="{896A6C90-5DA5-477A-B9A8-0463E6FD5B39}" destId="{B83BDEC4-5759-4888-B40D-CF90FCF41154}" srcOrd="1" destOrd="0" presId="urn:microsoft.com/office/officeart/2005/8/layout/hList1"/>
    <dgm:cxn modelId="{968FD43E-1910-4BA4-A0C1-469F2BB4461C}" type="presParOf" srcId="{05246978-CB15-4A07-9486-FC65F01CFF98}" destId="{4D52D206-CAE5-4800-9BDB-57120E29E819}" srcOrd="1" destOrd="0" presId="urn:microsoft.com/office/officeart/2005/8/layout/hList1"/>
    <dgm:cxn modelId="{727262D3-1A24-4BAC-851E-E350C5C0B47C}" type="presParOf" srcId="{05246978-CB15-4A07-9486-FC65F01CFF98}" destId="{86623FC9-9552-4BC7-A84C-55164E58373C}" srcOrd="2" destOrd="0" presId="urn:microsoft.com/office/officeart/2005/8/layout/hList1"/>
    <dgm:cxn modelId="{4F38DCE8-A976-4415-BC9B-2A9FE8710988}" type="presParOf" srcId="{86623FC9-9552-4BC7-A84C-55164E58373C}" destId="{5ECC6716-0198-47F3-AAB1-09AC3F51C0B1}" srcOrd="0" destOrd="0" presId="urn:microsoft.com/office/officeart/2005/8/layout/hList1"/>
    <dgm:cxn modelId="{33F461EA-262A-4FB5-B057-AF56B73FFD87}" type="presParOf" srcId="{86623FC9-9552-4BC7-A84C-55164E58373C}" destId="{E4D09A9C-0F78-4095-832C-C0231D0BD985}" srcOrd="1" destOrd="0" presId="urn:microsoft.com/office/officeart/2005/8/layout/hList1"/>
    <dgm:cxn modelId="{94533627-7292-4255-84BB-2E0E5A13BA2F}" type="presParOf" srcId="{05246978-CB15-4A07-9486-FC65F01CFF98}" destId="{1075CA2A-D8D6-46DA-85BE-F9FC67E4CF3C}" srcOrd="3" destOrd="0" presId="urn:microsoft.com/office/officeart/2005/8/layout/hList1"/>
    <dgm:cxn modelId="{F900CC58-6FCD-4DE1-8EFD-B8B7C4C3E1E1}" type="presParOf" srcId="{05246978-CB15-4A07-9486-FC65F01CFF98}" destId="{2ABE5A60-22C9-4091-83FF-BAF02F2E712C}" srcOrd="4" destOrd="0" presId="urn:microsoft.com/office/officeart/2005/8/layout/hList1"/>
    <dgm:cxn modelId="{5EC457BE-AB36-4F81-9B2F-96939098F44A}" type="presParOf" srcId="{2ABE5A60-22C9-4091-83FF-BAF02F2E712C}" destId="{B2E72AAB-1EBC-4A7C-8205-402A3E182A6C}" srcOrd="0" destOrd="0" presId="urn:microsoft.com/office/officeart/2005/8/layout/hList1"/>
    <dgm:cxn modelId="{541C7D44-5508-48C4-8512-74299D1B2EFB}" type="presParOf" srcId="{2ABE5A60-22C9-4091-83FF-BAF02F2E712C}" destId="{B3CC7709-FC34-4DF1-9A34-130F817A34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89A16D-007C-479E-B39E-47E503FD804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25BCAD-B0A5-4B2E-B7AB-5C0591780B9A}">
      <dgm:prSet phldrT="[Text]"/>
      <dgm:spPr/>
      <dgm:t>
        <a:bodyPr/>
        <a:lstStyle/>
        <a:p>
          <a:r>
            <a:rPr lang="en-US" dirty="0" smtClean="0"/>
            <a:t>- If no case management availability:  waitlist</a:t>
          </a:r>
        </a:p>
        <a:p>
          <a:r>
            <a:rPr lang="en-US" dirty="0" smtClean="0"/>
            <a:t>- If yes case management availability:  eligibility determination</a:t>
          </a:r>
          <a:endParaRPr lang="en-US" dirty="0"/>
        </a:p>
      </dgm:t>
    </dgm:pt>
    <dgm:pt modelId="{DD7B69F2-D36D-4A1F-B363-7935E243B661}" type="parTrans" cxnId="{001015C6-9BE2-4F7C-A82E-F78877D4EFC0}">
      <dgm:prSet/>
      <dgm:spPr/>
      <dgm:t>
        <a:bodyPr/>
        <a:lstStyle/>
        <a:p>
          <a:endParaRPr lang="en-US"/>
        </a:p>
      </dgm:t>
    </dgm:pt>
    <dgm:pt modelId="{CA075C18-9B5E-4FA8-870D-68D8D9B31F79}" type="sibTrans" cxnId="{001015C6-9BE2-4F7C-A82E-F78877D4EFC0}">
      <dgm:prSet/>
      <dgm:spPr/>
      <dgm:t>
        <a:bodyPr/>
        <a:lstStyle/>
        <a:p>
          <a:endParaRPr lang="en-US"/>
        </a:p>
      </dgm:t>
    </dgm:pt>
    <dgm:pt modelId="{0E0B7231-409B-4657-A272-B5135F3C766E}">
      <dgm:prSet phldrT="[Text]"/>
      <dgm:spPr/>
      <dgm:t>
        <a:bodyPr/>
        <a:lstStyle/>
        <a:p>
          <a:r>
            <a:rPr lang="en-US" dirty="0" smtClean="0"/>
            <a:t>County refers homeless CW  WTW families</a:t>
          </a:r>
          <a:endParaRPr lang="en-US" dirty="0"/>
        </a:p>
      </dgm:t>
    </dgm:pt>
    <dgm:pt modelId="{16FAC579-5F9B-40CE-A830-314FCEB3BF3C}" type="parTrans" cxnId="{0B853CBA-6711-439F-9A0B-2104FCED120A}">
      <dgm:prSet/>
      <dgm:spPr/>
      <dgm:t>
        <a:bodyPr/>
        <a:lstStyle/>
        <a:p>
          <a:endParaRPr lang="en-US"/>
        </a:p>
      </dgm:t>
    </dgm:pt>
    <dgm:pt modelId="{20DD74C0-6416-4431-8553-B5B227A35CAD}" type="sibTrans" cxnId="{0B853CBA-6711-439F-9A0B-2104FCED120A}">
      <dgm:prSet/>
      <dgm:spPr/>
      <dgm:t>
        <a:bodyPr/>
        <a:lstStyle/>
        <a:p>
          <a:endParaRPr lang="en-US"/>
        </a:p>
      </dgm:t>
    </dgm:pt>
    <dgm:pt modelId="{26523ACE-4F9B-4B5D-9CD5-4BA670DC3A8E}">
      <dgm:prSet phldrT="[Text]"/>
      <dgm:spPr/>
      <dgm:t>
        <a:bodyPr/>
        <a:lstStyle/>
        <a:p>
          <a:r>
            <a:rPr lang="en-US" dirty="0" smtClean="0"/>
            <a:t>Partners refer homeless families</a:t>
          </a:r>
          <a:endParaRPr lang="en-US" dirty="0"/>
        </a:p>
      </dgm:t>
    </dgm:pt>
    <dgm:pt modelId="{02F78A43-2901-43FE-81A0-A6920861FE75}" type="parTrans" cxnId="{2AA20533-29C2-4583-8E02-6995BF1A49C3}">
      <dgm:prSet/>
      <dgm:spPr/>
      <dgm:t>
        <a:bodyPr/>
        <a:lstStyle/>
        <a:p>
          <a:endParaRPr lang="en-US"/>
        </a:p>
      </dgm:t>
    </dgm:pt>
    <dgm:pt modelId="{1F41D88B-A3B1-4948-9D12-08C7190E6B15}" type="sibTrans" cxnId="{2AA20533-29C2-4583-8E02-6995BF1A49C3}">
      <dgm:prSet/>
      <dgm:spPr/>
      <dgm:t>
        <a:bodyPr/>
        <a:lstStyle/>
        <a:p>
          <a:endParaRPr lang="en-US"/>
        </a:p>
      </dgm:t>
    </dgm:pt>
    <dgm:pt modelId="{310D3FD3-6936-49F9-B809-CA1027A38354}" type="pres">
      <dgm:prSet presAssocID="{3089A16D-007C-479E-B39E-47E503FD804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0C5AAC-5F45-4824-8088-E082351CE6CE}" type="pres">
      <dgm:prSet presAssocID="{8425BCAD-B0A5-4B2E-B7AB-5C0591780B9A}" presName="centerShape" presStyleLbl="node0" presStyleIdx="0" presStyleCnt="1"/>
      <dgm:spPr/>
      <dgm:t>
        <a:bodyPr/>
        <a:lstStyle/>
        <a:p>
          <a:endParaRPr lang="en-US"/>
        </a:p>
      </dgm:t>
    </dgm:pt>
    <dgm:pt modelId="{5873FB82-0437-4D0A-8870-BBE14933E4A4}" type="pres">
      <dgm:prSet presAssocID="{16FAC579-5F9B-40CE-A830-314FCEB3BF3C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85C09C2B-5ACE-41D7-AFA2-1E2985617B39}" type="pres">
      <dgm:prSet presAssocID="{0E0B7231-409B-4657-A272-B5135F3C766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11041-E8C9-4401-A11C-0D63DB54B8B7}" type="pres">
      <dgm:prSet presAssocID="{02F78A43-2901-43FE-81A0-A6920861FE75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F2CCB589-4CD4-44CF-A3D5-1C0601939610}" type="pres">
      <dgm:prSet presAssocID="{26523ACE-4F9B-4B5D-9CD5-4BA670DC3A8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0B9550-DAB3-41F0-BA13-0A6C23BDF18C}" type="presOf" srcId="{3089A16D-007C-479E-B39E-47E503FD8047}" destId="{310D3FD3-6936-49F9-B809-CA1027A38354}" srcOrd="0" destOrd="0" presId="urn:microsoft.com/office/officeart/2005/8/layout/radial4"/>
    <dgm:cxn modelId="{01517B79-2A75-44B1-907D-91E428C5580F}" type="presOf" srcId="{8425BCAD-B0A5-4B2E-B7AB-5C0591780B9A}" destId="{790C5AAC-5F45-4824-8088-E082351CE6CE}" srcOrd="0" destOrd="0" presId="urn:microsoft.com/office/officeart/2005/8/layout/radial4"/>
    <dgm:cxn modelId="{F23EC875-C383-462B-BDB6-2314ABAAA4BF}" type="presOf" srcId="{16FAC579-5F9B-40CE-A830-314FCEB3BF3C}" destId="{5873FB82-0437-4D0A-8870-BBE14933E4A4}" srcOrd="0" destOrd="0" presId="urn:microsoft.com/office/officeart/2005/8/layout/radial4"/>
    <dgm:cxn modelId="{48ADCBF9-5EC4-4590-AC06-9528ACCF47CA}" type="presOf" srcId="{0E0B7231-409B-4657-A272-B5135F3C766E}" destId="{85C09C2B-5ACE-41D7-AFA2-1E2985617B39}" srcOrd="0" destOrd="0" presId="urn:microsoft.com/office/officeart/2005/8/layout/radial4"/>
    <dgm:cxn modelId="{2AA20533-29C2-4583-8E02-6995BF1A49C3}" srcId="{8425BCAD-B0A5-4B2E-B7AB-5C0591780B9A}" destId="{26523ACE-4F9B-4B5D-9CD5-4BA670DC3A8E}" srcOrd="1" destOrd="0" parTransId="{02F78A43-2901-43FE-81A0-A6920861FE75}" sibTransId="{1F41D88B-A3B1-4948-9D12-08C7190E6B15}"/>
    <dgm:cxn modelId="{001015C6-9BE2-4F7C-A82E-F78877D4EFC0}" srcId="{3089A16D-007C-479E-B39E-47E503FD8047}" destId="{8425BCAD-B0A5-4B2E-B7AB-5C0591780B9A}" srcOrd="0" destOrd="0" parTransId="{DD7B69F2-D36D-4A1F-B363-7935E243B661}" sibTransId="{CA075C18-9B5E-4FA8-870D-68D8D9B31F79}"/>
    <dgm:cxn modelId="{0B853CBA-6711-439F-9A0B-2104FCED120A}" srcId="{8425BCAD-B0A5-4B2E-B7AB-5C0591780B9A}" destId="{0E0B7231-409B-4657-A272-B5135F3C766E}" srcOrd="0" destOrd="0" parTransId="{16FAC579-5F9B-40CE-A830-314FCEB3BF3C}" sibTransId="{20DD74C0-6416-4431-8553-B5B227A35CAD}"/>
    <dgm:cxn modelId="{3DFD3FFF-2F1D-4F49-AD43-0744FE85895A}" type="presOf" srcId="{26523ACE-4F9B-4B5D-9CD5-4BA670DC3A8E}" destId="{F2CCB589-4CD4-44CF-A3D5-1C0601939610}" srcOrd="0" destOrd="0" presId="urn:microsoft.com/office/officeart/2005/8/layout/radial4"/>
    <dgm:cxn modelId="{BB8A084E-E687-4F24-A814-6C92861393C6}" type="presOf" srcId="{02F78A43-2901-43FE-81A0-A6920861FE75}" destId="{AB711041-E8C9-4401-A11C-0D63DB54B8B7}" srcOrd="0" destOrd="0" presId="urn:microsoft.com/office/officeart/2005/8/layout/radial4"/>
    <dgm:cxn modelId="{F4FEF5A1-9277-41C7-ACB1-900BE2671FA2}" type="presParOf" srcId="{310D3FD3-6936-49F9-B809-CA1027A38354}" destId="{790C5AAC-5F45-4824-8088-E082351CE6CE}" srcOrd="0" destOrd="0" presId="urn:microsoft.com/office/officeart/2005/8/layout/radial4"/>
    <dgm:cxn modelId="{F33ADCE9-987F-4E3C-83B5-BEE30C41DC1E}" type="presParOf" srcId="{310D3FD3-6936-49F9-B809-CA1027A38354}" destId="{5873FB82-0437-4D0A-8870-BBE14933E4A4}" srcOrd="1" destOrd="0" presId="urn:microsoft.com/office/officeart/2005/8/layout/radial4"/>
    <dgm:cxn modelId="{5A6F5DAF-A535-4444-B4A4-8D69FB2D8AF8}" type="presParOf" srcId="{310D3FD3-6936-49F9-B809-CA1027A38354}" destId="{85C09C2B-5ACE-41D7-AFA2-1E2985617B39}" srcOrd="2" destOrd="0" presId="urn:microsoft.com/office/officeart/2005/8/layout/radial4"/>
    <dgm:cxn modelId="{F75BC32C-79B1-4E90-81F1-A41C8E2F84E5}" type="presParOf" srcId="{310D3FD3-6936-49F9-B809-CA1027A38354}" destId="{AB711041-E8C9-4401-A11C-0D63DB54B8B7}" srcOrd="3" destOrd="0" presId="urn:microsoft.com/office/officeart/2005/8/layout/radial4"/>
    <dgm:cxn modelId="{675729F5-2453-42B3-BACD-077B2DAADA98}" type="presParOf" srcId="{310D3FD3-6936-49F9-B809-CA1027A38354}" destId="{F2CCB589-4CD4-44CF-A3D5-1C060193961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5669B3-BB01-4244-8E21-984F59C1B02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082A18-C4E4-4E3D-8094-3B73C735BF8D}">
      <dgm:prSet phldrT="[Text]"/>
      <dgm:spPr/>
      <dgm:t>
        <a:bodyPr/>
        <a:lstStyle/>
        <a:p>
          <a:r>
            <a:rPr lang="en-US" dirty="0" smtClean="0"/>
            <a:t>County confirms CW WTW eligibility of partner referred families</a:t>
          </a:r>
          <a:endParaRPr lang="en-US" dirty="0"/>
        </a:p>
      </dgm:t>
    </dgm:pt>
    <dgm:pt modelId="{820C1C65-A6CB-4338-A77C-9389FE7733C4}" type="parTrans" cxnId="{D2A1E2F1-2B47-4938-95DF-2AE494BA0753}">
      <dgm:prSet/>
      <dgm:spPr/>
      <dgm:t>
        <a:bodyPr/>
        <a:lstStyle/>
        <a:p>
          <a:endParaRPr lang="en-US"/>
        </a:p>
      </dgm:t>
    </dgm:pt>
    <dgm:pt modelId="{4AC35B04-221B-45F5-9AD8-628457A7F0FA}" type="sibTrans" cxnId="{D2A1E2F1-2B47-4938-95DF-2AE494BA0753}">
      <dgm:prSet/>
      <dgm:spPr/>
      <dgm:t>
        <a:bodyPr/>
        <a:lstStyle/>
        <a:p>
          <a:endParaRPr lang="en-US"/>
        </a:p>
      </dgm:t>
    </dgm:pt>
    <dgm:pt modelId="{29AAF417-B1FD-4917-86F6-F5407453C5BC}">
      <dgm:prSet phldrT="[Text]"/>
      <dgm:spPr/>
      <dgm:t>
        <a:bodyPr/>
        <a:lstStyle/>
        <a:p>
          <a:r>
            <a:rPr lang="en-US" dirty="0" smtClean="0"/>
            <a:t>Nonprofits confirm homeless status and shelter residency/waitlist of County referred families</a:t>
          </a:r>
          <a:endParaRPr lang="en-US" dirty="0"/>
        </a:p>
      </dgm:t>
    </dgm:pt>
    <dgm:pt modelId="{D730705E-EBD2-4318-A625-77D1C67E700C}" type="parTrans" cxnId="{DDA8309A-0EF3-4891-B2B4-4C3A0D53086D}">
      <dgm:prSet/>
      <dgm:spPr/>
      <dgm:t>
        <a:bodyPr/>
        <a:lstStyle/>
        <a:p>
          <a:endParaRPr lang="en-US"/>
        </a:p>
      </dgm:t>
    </dgm:pt>
    <dgm:pt modelId="{50ED84DF-AF73-46C7-A2FE-925ABFEB5D59}" type="sibTrans" cxnId="{DDA8309A-0EF3-4891-B2B4-4C3A0D53086D}">
      <dgm:prSet/>
      <dgm:spPr/>
      <dgm:t>
        <a:bodyPr/>
        <a:lstStyle/>
        <a:p>
          <a:endParaRPr lang="en-US"/>
        </a:p>
      </dgm:t>
    </dgm:pt>
    <dgm:pt modelId="{BE539DF8-3809-4279-AB71-AF8BB69ED5AD}" type="pres">
      <dgm:prSet presAssocID="{6F5669B3-BB01-4244-8E21-984F59C1B0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A41A1B-02BD-42B1-A271-06F014FD7FED}" type="pres">
      <dgm:prSet presAssocID="{0B082A18-C4E4-4E3D-8094-3B73C735BF8D}" presName="arrow" presStyleLbl="node1" presStyleIdx="0" presStyleCnt="2" custScaleY="75484" custRadScaleRad="125230" custRadScaleInc="-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52BC17-2BEF-4AB7-9021-FD3D3DC5193E}" type="pres">
      <dgm:prSet presAssocID="{29AAF417-B1FD-4917-86F6-F5407453C5BC}" presName="arrow" presStyleLbl="node1" presStyleIdx="1" presStyleCnt="2" custScaleY="75483" custRadScaleRad="121597" custRadScaleInc="-1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A8309A-0EF3-4891-B2B4-4C3A0D53086D}" srcId="{6F5669B3-BB01-4244-8E21-984F59C1B025}" destId="{29AAF417-B1FD-4917-86F6-F5407453C5BC}" srcOrd="1" destOrd="0" parTransId="{D730705E-EBD2-4318-A625-77D1C67E700C}" sibTransId="{50ED84DF-AF73-46C7-A2FE-925ABFEB5D59}"/>
    <dgm:cxn modelId="{EF5DF02C-0A6A-488D-A50A-200537E2A1B4}" type="presOf" srcId="{0B082A18-C4E4-4E3D-8094-3B73C735BF8D}" destId="{48A41A1B-02BD-42B1-A271-06F014FD7FED}" srcOrd="0" destOrd="0" presId="urn:microsoft.com/office/officeart/2005/8/layout/arrow5"/>
    <dgm:cxn modelId="{D2A1E2F1-2B47-4938-95DF-2AE494BA0753}" srcId="{6F5669B3-BB01-4244-8E21-984F59C1B025}" destId="{0B082A18-C4E4-4E3D-8094-3B73C735BF8D}" srcOrd="0" destOrd="0" parTransId="{820C1C65-A6CB-4338-A77C-9389FE7733C4}" sibTransId="{4AC35B04-221B-45F5-9AD8-628457A7F0FA}"/>
    <dgm:cxn modelId="{CB0F6185-B9F1-4B02-8B3A-5565F8062A96}" type="presOf" srcId="{29AAF417-B1FD-4917-86F6-F5407453C5BC}" destId="{AD52BC17-2BEF-4AB7-9021-FD3D3DC5193E}" srcOrd="0" destOrd="0" presId="urn:microsoft.com/office/officeart/2005/8/layout/arrow5"/>
    <dgm:cxn modelId="{35F1EAE5-BDCD-4284-918D-7595B271770A}" type="presOf" srcId="{6F5669B3-BB01-4244-8E21-984F59C1B025}" destId="{BE539DF8-3809-4279-AB71-AF8BB69ED5AD}" srcOrd="0" destOrd="0" presId="urn:microsoft.com/office/officeart/2005/8/layout/arrow5"/>
    <dgm:cxn modelId="{7CACE18E-069A-411B-939B-C12F9B94F044}" type="presParOf" srcId="{BE539DF8-3809-4279-AB71-AF8BB69ED5AD}" destId="{48A41A1B-02BD-42B1-A271-06F014FD7FED}" srcOrd="0" destOrd="0" presId="urn:microsoft.com/office/officeart/2005/8/layout/arrow5"/>
    <dgm:cxn modelId="{FD758C99-511D-45FD-A459-9B90216CBF4A}" type="presParOf" srcId="{BE539DF8-3809-4279-AB71-AF8BB69ED5AD}" destId="{AD52BC17-2BEF-4AB7-9021-FD3D3DC5193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C9FA66-877F-4CA9-AB72-7FA12BC0A113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92AED7-961D-46DD-A2FB-79AB3C237E00}">
      <dgm:prSet phldrT="[Text]"/>
      <dgm:spPr/>
      <dgm:t>
        <a:bodyPr/>
        <a:lstStyle/>
        <a:p>
          <a:r>
            <a:rPr lang="en-US" dirty="0" smtClean="0"/>
            <a:t>needs &gt; 1 month rental assistance</a:t>
          </a:r>
          <a:endParaRPr lang="en-US" dirty="0"/>
        </a:p>
      </dgm:t>
    </dgm:pt>
    <dgm:pt modelId="{91812636-EDA0-4B2E-831F-F0353BC3F0CB}" type="parTrans" cxnId="{0B05E1E7-E9E9-47AD-AF98-F38F1088E783}">
      <dgm:prSet/>
      <dgm:spPr/>
      <dgm:t>
        <a:bodyPr/>
        <a:lstStyle/>
        <a:p>
          <a:endParaRPr lang="en-US"/>
        </a:p>
      </dgm:t>
    </dgm:pt>
    <dgm:pt modelId="{7C69095D-0AE5-4FCE-A219-06DFBD101B04}" type="sibTrans" cxnId="{0B05E1E7-E9E9-47AD-AF98-F38F1088E783}">
      <dgm:prSet/>
      <dgm:spPr/>
      <dgm:t>
        <a:bodyPr/>
        <a:lstStyle/>
        <a:p>
          <a:endParaRPr lang="en-US"/>
        </a:p>
      </dgm:t>
    </dgm:pt>
    <dgm:pt modelId="{525BEA58-14E3-4AC6-895C-209BC56D5CD8}">
      <dgm:prSet phldrT="[Text]"/>
      <dgm:spPr/>
      <dgm:t>
        <a:bodyPr/>
        <a:lstStyle/>
        <a:p>
          <a:r>
            <a:rPr lang="en-US" dirty="0" smtClean="0"/>
            <a:t>Self-supporting &lt;18 months assistance</a:t>
          </a:r>
          <a:endParaRPr lang="en-US" dirty="0"/>
        </a:p>
      </dgm:t>
    </dgm:pt>
    <dgm:pt modelId="{9EA4EC0D-9277-449B-8FFD-3DF60BBE202F}" type="parTrans" cxnId="{7E4DED8A-1EBB-4492-B553-D80CF6ABC5C5}">
      <dgm:prSet/>
      <dgm:spPr/>
      <dgm:t>
        <a:bodyPr/>
        <a:lstStyle/>
        <a:p>
          <a:endParaRPr lang="en-US"/>
        </a:p>
      </dgm:t>
    </dgm:pt>
    <dgm:pt modelId="{F51F1D8F-5E6B-4DA4-BFF4-6E42C26270FC}" type="sibTrans" cxnId="{7E4DED8A-1EBB-4492-B553-D80CF6ABC5C5}">
      <dgm:prSet/>
      <dgm:spPr/>
      <dgm:t>
        <a:bodyPr/>
        <a:lstStyle/>
        <a:p>
          <a:endParaRPr lang="en-US"/>
        </a:p>
      </dgm:t>
    </dgm:pt>
    <dgm:pt modelId="{597FA7F9-A856-4E29-AB99-3ECAF77DC0A0}">
      <dgm:prSet phldrT="[Text]"/>
      <dgm:spPr/>
      <dgm:t>
        <a:bodyPr/>
        <a:lstStyle/>
        <a:p>
          <a:r>
            <a:rPr lang="en-US" dirty="0" smtClean="0"/>
            <a:t>CW HSP Family</a:t>
          </a:r>
          <a:endParaRPr lang="en-US" dirty="0"/>
        </a:p>
      </dgm:t>
    </dgm:pt>
    <dgm:pt modelId="{D87CC093-9E65-49FF-AAB2-158D0B16A47C}" type="parTrans" cxnId="{4ABA3033-C539-4C1A-A9E2-0CE7124B19B1}">
      <dgm:prSet/>
      <dgm:spPr/>
      <dgm:t>
        <a:bodyPr/>
        <a:lstStyle/>
        <a:p>
          <a:endParaRPr lang="en-US"/>
        </a:p>
      </dgm:t>
    </dgm:pt>
    <dgm:pt modelId="{11C9C88A-E414-4A55-B966-84C86323A0DC}" type="sibTrans" cxnId="{4ABA3033-C539-4C1A-A9E2-0CE7124B19B1}">
      <dgm:prSet/>
      <dgm:spPr/>
      <dgm:t>
        <a:bodyPr/>
        <a:lstStyle/>
        <a:p>
          <a:endParaRPr lang="en-US"/>
        </a:p>
      </dgm:t>
    </dgm:pt>
    <dgm:pt modelId="{102AF3FC-0D15-4501-BE3C-5F7697B357F6}">
      <dgm:prSet phldrT="[Text]"/>
      <dgm:spPr/>
      <dgm:t>
        <a:bodyPr/>
        <a:lstStyle/>
        <a:p>
          <a:r>
            <a:rPr lang="en-US" dirty="0" smtClean="0"/>
            <a:t>Homeless CW  WTW Eligible family</a:t>
          </a:r>
          <a:endParaRPr lang="en-US" dirty="0"/>
        </a:p>
      </dgm:t>
    </dgm:pt>
    <dgm:pt modelId="{62807EF0-9817-4FEB-8DE1-25CA58B2C3C8}" type="sibTrans" cxnId="{1D5E64BB-E849-407C-AE11-BA14B7262659}">
      <dgm:prSet/>
      <dgm:spPr/>
      <dgm:t>
        <a:bodyPr/>
        <a:lstStyle/>
        <a:p>
          <a:endParaRPr lang="en-US"/>
        </a:p>
      </dgm:t>
    </dgm:pt>
    <dgm:pt modelId="{42DFEFEC-8476-4897-860C-9B6D21A1A24A}" type="parTrans" cxnId="{1D5E64BB-E849-407C-AE11-BA14B7262659}">
      <dgm:prSet/>
      <dgm:spPr/>
      <dgm:t>
        <a:bodyPr/>
        <a:lstStyle/>
        <a:p>
          <a:endParaRPr lang="en-US"/>
        </a:p>
      </dgm:t>
    </dgm:pt>
    <dgm:pt modelId="{A6C74B40-81C1-4163-B45A-098F213BF39F}" type="pres">
      <dgm:prSet presAssocID="{6DC9FA66-877F-4CA9-AB72-7FA12BC0A11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1559B8-1460-47C5-9F35-B06F2274E29B}" type="pres">
      <dgm:prSet presAssocID="{6DC9FA66-877F-4CA9-AB72-7FA12BC0A113}" presName="ellipse" presStyleLbl="trBgShp" presStyleIdx="0" presStyleCnt="1"/>
      <dgm:spPr/>
    </dgm:pt>
    <dgm:pt modelId="{751FA1D2-4B41-48B6-AE39-678F1BDFEB2D}" type="pres">
      <dgm:prSet presAssocID="{6DC9FA66-877F-4CA9-AB72-7FA12BC0A113}" presName="arrow1" presStyleLbl="fgShp" presStyleIdx="0" presStyleCnt="1"/>
      <dgm:spPr/>
    </dgm:pt>
    <dgm:pt modelId="{570D72BF-2FEB-42A7-9D77-151C3CC2AB12}" type="pres">
      <dgm:prSet presAssocID="{6DC9FA66-877F-4CA9-AB72-7FA12BC0A11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3FF2B-EEB7-4AEC-A73F-1044B2E69DC7}" type="pres">
      <dgm:prSet presAssocID="{5492AED7-961D-46DD-A2FB-79AB3C237E0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28081-E2A3-4870-8FB5-00BDAE124D1D}" type="pres">
      <dgm:prSet presAssocID="{525BEA58-14E3-4AC6-895C-209BC56D5CD8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5676A-BC82-45FD-B792-926E6F624F1A}" type="pres">
      <dgm:prSet presAssocID="{597FA7F9-A856-4E29-AB99-3ECAF77DC0A0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7CF47-0BA6-46C5-8908-3D1E57053B7A}" type="pres">
      <dgm:prSet presAssocID="{6DC9FA66-877F-4CA9-AB72-7FA12BC0A113}" presName="funnel" presStyleLbl="trAlignAcc1" presStyleIdx="0" presStyleCnt="1" custLinFactNeighborX="611" custLinFactNeighborY="3517"/>
      <dgm:spPr/>
    </dgm:pt>
  </dgm:ptLst>
  <dgm:cxnLst>
    <dgm:cxn modelId="{F0FFB822-5A7F-4717-A683-406EBECCBB27}" type="presOf" srcId="{597FA7F9-A856-4E29-AB99-3ECAF77DC0A0}" destId="{570D72BF-2FEB-42A7-9D77-151C3CC2AB12}" srcOrd="0" destOrd="0" presId="urn:microsoft.com/office/officeart/2005/8/layout/funnel1"/>
    <dgm:cxn modelId="{1D5E64BB-E849-407C-AE11-BA14B7262659}" srcId="{6DC9FA66-877F-4CA9-AB72-7FA12BC0A113}" destId="{102AF3FC-0D15-4501-BE3C-5F7697B357F6}" srcOrd="0" destOrd="0" parTransId="{42DFEFEC-8476-4897-860C-9B6D21A1A24A}" sibTransId="{62807EF0-9817-4FEB-8DE1-25CA58B2C3C8}"/>
    <dgm:cxn modelId="{140BCDC4-035C-4245-A702-6B3D30BABF7E}" type="presOf" srcId="{6DC9FA66-877F-4CA9-AB72-7FA12BC0A113}" destId="{A6C74B40-81C1-4163-B45A-098F213BF39F}" srcOrd="0" destOrd="0" presId="urn:microsoft.com/office/officeart/2005/8/layout/funnel1"/>
    <dgm:cxn modelId="{D0887972-98E1-4320-9B4A-C7323D3C936F}" type="presOf" srcId="{5492AED7-961D-46DD-A2FB-79AB3C237E00}" destId="{4BE28081-E2A3-4870-8FB5-00BDAE124D1D}" srcOrd="0" destOrd="0" presId="urn:microsoft.com/office/officeart/2005/8/layout/funnel1"/>
    <dgm:cxn modelId="{4ABA3033-C539-4C1A-A9E2-0CE7124B19B1}" srcId="{6DC9FA66-877F-4CA9-AB72-7FA12BC0A113}" destId="{597FA7F9-A856-4E29-AB99-3ECAF77DC0A0}" srcOrd="3" destOrd="0" parTransId="{D87CC093-9E65-49FF-AAB2-158D0B16A47C}" sibTransId="{11C9C88A-E414-4A55-B966-84C86323A0DC}"/>
    <dgm:cxn modelId="{0B05E1E7-E9E9-47AD-AF98-F38F1088E783}" srcId="{6DC9FA66-877F-4CA9-AB72-7FA12BC0A113}" destId="{5492AED7-961D-46DD-A2FB-79AB3C237E00}" srcOrd="1" destOrd="0" parTransId="{91812636-EDA0-4B2E-831F-F0353BC3F0CB}" sibTransId="{7C69095D-0AE5-4FCE-A219-06DFBD101B04}"/>
    <dgm:cxn modelId="{626A202A-8828-41F3-909F-FE198F82D896}" type="presOf" srcId="{525BEA58-14E3-4AC6-895C-209BC56D5CD8}" destId="{8443FF2B-EEB7-4AEC-A73F-1044B2E69DC7}" srcOrd="0" destOrd="0" presId="urn:microsoft.com/office/officeart/2005/8/layout/funnel1"/>
    <dgm:cxn modelId="{D97C85A7-DED3-46E3-B18C-DB2DE700E558}" type="presOf" srcId="{102AF3FC-0D15-4501-BE3C-5F7697B357F6}" destId="{D685676A-BC82-45FD-B792-926E6F624F1A}" srcOrd="0" destOrd="0" presId="urn:microsoft.com/office/officeart/2005/8/layout/funnel1"/>
    <dgm:cxn modelId="{7E4DED8A-1EBB-4492-B553-D80CF6ABC5C5}" srcId="{6DC9FA66-877F-4CA9-AB72-7FA12BC0A113}" destId="{525BEA58-14E3-4AC6-895C-209BC56D5CD8}" srcOrd="2" destOrd="0" parTransId="{9EA4EC0D-9277-449B-8FFD-3DF60BBE202F}" sibTransId="{F51F1D8F-5E6B-4DA4-BFF4-6E42C26270FC}"/>
    <dgm:cxn modelId="{0EC737A7-A711-4D14-B850-1F1659D5CCF8}" type="presParOf" srcId="{A6C74B40-81C1-4163-B45A-098F213BF39F}" destId="{BD1559B8-1460-47C5-9F35-B06F2274E29B}" srcOrd="0" destOrd="0" presId="urn:microsoft.com/office/officeart/2005/8/layout/funnel1"/>
    <dgm:cxn modelId="{CCD25D13-DDFD-4640-BC73-1B19F38515D8}" type="presParOf" srcId="{A6C74B40-81C1-4163-B45A-098F213BF39F}" destId="{751FA1D2-4B41-48B6-AE39-678F1BDFEB2D}" srcOrd="1" destOrd="0" presId="urn:microsoft.com/office/officeart/2005/8/layout/funnel1"/>
    <dgm:cxn modelId="{E588F1C8-7FC3-45F8-B70E-F708C00616CC}" type="presParOf" srcId="{A6C74B40-81C1-4163-B45A-098F213BF39F}" destId="{570D72BF-2FEB-42A7-9D77-151C3CC2AB12}" srcOrd="2" destOrd="0" presId="urn:microsoft.com/office/officeart/2005/8/layout/funnel1"/>
    <dgm:cxn modelId="{17DC882E-52DF-42AF-957F-D2D4CDE3AD56}" type="presParOf" srcId="{A6C74B40-81C1-4163-B45A-098F213BF39F}" destId="{8443FF2B-EEB7-4AEC-A73F-1044B2E69DC7}" srcOrd="3" destOrd="0" presId="urn:microsoft.com/office/officeart/2005/8/layout/funnel1"/>
    <dgm:cxn modelId="{1ADB9B0A-9898-42D1-BE75-DBAF046AF018}" type="presParOf" srcId="{A6C74B40-81C1-4163-B45A-098F213BF39F}" destId="{4BE28081-E2A3-4870-8FB5-00BDAE124D1D}" srcOrd="4" destOrd="0" presId="urn:microsoft.com/office/officeart/2005/8/layout/funnel1"/>
    <dgm:cxn modelId="{7571A016-3B90-4600-9B67-8694ABCB8A34}" type="presParOf" srcId="{A6C74B40-81C1-4163-B45A-098F213BF39F}" destId="{D685676A-BC82-45FD-B792-926E6F624F1A}" srcOrd="5" destOrd="0" presId="urn:microsoft.com/office/officeart/2005/8/layout/funnel1"/>
    <dgm:cxn modelId="{1D7D29EF-4613-4B48-A46F-BC3AF87261DD}" type="presParOf" srcId="{A6C74B40-81C1-4163-B45A-098F213BF39F}" destId="{C8B7CF47-0BA6-46C5-8908-3D1E57053B7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960A8F-074C-4E5D-A763-70B95AFF579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D54AFC-D026-40F2-8319-3BC63A0D9D2B}">
      <dgm:prSet phldrT="[Text]" custT="1"/>
      <dgm:spPr/>
      <dgm:t>
        <a:bodyPr/>
        <a:lstStyle/>
        <a:p>
          <a:r>
            <a:rPr lang="en-US" sz="1600" dirty="0" smtClean="0"/>
            <a:t>Prep for landlord meetings</a:t>
          </a:r>
          <a:endParaRPr lang="en-US" sz="1600" dirty="0"/>
        </a:p>
      </dgm:t>
    </dgm:pt>
    <dgm:pt modelId="{E9F9AF72-4AB5-40CE-84FE-A0D448A2DCF1}" type="parTrans" cxnId="{B3D559FE-202F-4784-AB3A-B684C28528C5}">
      <dgm:prSet/>
      <dgm:spPr/>
      <dgm:t>
        <a:bodyPr/>
        <a:lstStyle/>
        <a:p>
          <a:endParaRPr lang="en-US"/>
        </a:p>
      </dgm:t>
    </dgm:pt>
    <dgm:pt modelId="{54528D8B-82DA-4B39-912E-A5625AE9885C}" type="sibTrans" cxnId="{B3D559FE-202F-4784-AB3A-B684C28528C5}">
      <dgm:prSet/>
      <dgm:spPr/>
      <dgm:t>
        <a:bodyPr/>
        <a:lstStyle/>
        <a:p>
          <a:endParaRPr lang="en-US"/>
        </a:p>
      </dgm:t>
    </dgm:pt>
    <dgm:pt modelId="{BC68BA8E-08C9-4DE4-8050-BDF8676082DB}">
      <dgm:prSet phldrT="[Text]" custT="1"/>
      <dgm:spPr/>
      <dgm:t>
        <a:bodyPr/>
        <a:lstStyle/>
        <a:p>
          <a:pPr algn="l"/>
          <a:r>
            <a:rPr lang="en-US" sz="1600" dirty="0" smtClean="0"/>
            <a:t>Housed!</a:t>
          </a:r>
          <a:endParaRPr lang="en-US" sz="1600" dirty="0"/>
        </a:p>
      </dgm:t>
    </dgm:pt>
    <dgm:pt modelId="{814C458F-D7FA-4140-B904-EE9D2DE516CE}" type="parTrans" cxnId="{EF8CAD1F-0508-4212-808A-93CC90D257F0}">
      <dgm:prSet/>
      <dgm:spPr/>
      <dgm:t>
        <a:bodyPr/>
        <a:lstStyle/>
        <a:p>
          <a:endParaRPr lang="en-US"/>
        </a:p>
      </dgm:t>
    </dgm:pt>
    <dgm:pt modelId="{691096C1-AE28-40D5-AEB8-DF2E484D61C9}" type="sibTrans" cxnId="{EF8CAD1F-0508-4212-808A-93CC90D257F0}">
      <dgm:prSet/>
      <dgm:spPr/>
      <dgm:t>
        <a:bodyPr/>
        <a:lstStyle/>
        <a:p>
          <a:endParaRPr lang="en-US"/>
        </a:p>
      </dgm:t>
    </dgm:pt>
    <dgm:pt modelId="{C17256D3-4E9A-4AF0-A522-73EF0F202E8A}">
      <dgm:prSet custT="1"/>
      <dgm:spPr/>
      <dgm:t>
        <a:bodyPr/>
        <a:lstStyle/>
        <a:p>
          <a:r>
            <a:rPr lang="en-US" sz="1600" dirty="0" smtClean="0"/>
            <a:t>Housing search</a:t>
          </a:r>
          <a:endParaRPr lang="en-US" sz="1600" dirty="0"/>
        </a:p>
      </dgm:t>
    </dgm:pt>
    <dgm:pt modelId="{0155DA91-63CE-44E1-B942-238453B13710}" type="parTrans" cxnId="{2CB2C87B-C3EF-4F83-B58E-1772306BA98A}">
      <dgm:prSet/>
      <dgm:spPr/>
      <dgm:t>
        <a:bodyPr/>
        <a:lstStyle/>
        <a:p>
          <a:endParaRPr lang="en-US"/>
        </a:p>
      </dgm:t>
    </dgm:pt>
    <dgm:pt modelId="{F17507CA-9158-40E3-AB91-27831E263CD4}" type="sibTrans" cxnId="{2CB2C87B-C3EF-4F83-B58E-1772306BA98A}">
      <dgm:prSet/>
      <dgm:spPr/>
      <dgm:t>
        <a:bodyPr/>
        <a:lstStyle/>
        <a:p>
          <a:endParaRPr lang="en-US"/>
        </a:p>
      </dgm:t>
    </dgm:pt>
    <dgm:pt modelId="{5CD19AB1-434E-4CAB-B693-9DE5D2DFC1EE}">
      <dgm:prSet custT="1"/>
      <dgm:spPr/>
      <dgm:t>
        <a:bodyPr/>
        <a:lstStyle/>
        <a:p>
          <a:pPr>
            <a:lnSpc>
              <a:spcPct val="90000"/>
            </a:lnSpc>
            <a:spcAft>
              <a:spcPts val="200"/>
            </a:spcAft>
          </a:pPr>
          <a:r>
            <a:rPr lang="en-US" sz="1800" dirty="0" smtClean="0"/>
            <a:t>Housing Assessment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800" dirty="0" smtClean="0"/>
            <a:t> - </a:t>
          </a:r>
          <a:r>
            <a:rPr lang="en-US" sz="1600" dirty="0" smtClean="0"/>
            <a:t>Max rent</a:t>
          </a:r>
        </a:p>
        <a:p>
          <a:pPr>
            <a:lnSpc>
              <a:spcPct val="100000"/>
            </a:lnSpc>
            <a:spcAft>
              <a:spcPts val="200"/>
            </a:spcAft>
          </a:pPr>
          <a:r>
            <a:rPr lang="en-US" sz="1600" dirty="0" smtClean="0"/>
            <a:t> - Location</a:t>
          </a:r>
          <a:endParaRPr lang="en-US" sz="1600" dirty="0"/>
        </a:p>
      </dgm:t>
    </dgm:pt>
    <dgm:pt modelId="{A9665680-3D6E-4D4B-AEB9-CBCA49E3DE13}" type="parTrans" cxnId="{1F841D42-2045-417E-8F66-83E68383785A}">
      <dgm:prSet/>
      <dgm:spPr/>
      <dgm:t>
        <a:bodyPr/>
        <a:lstStyle/>
        <a:p>
          <a:endParaRPr lang="en-US"/>
        </a:p>
      </dgm:t>
    </dgm:pt>
    <dgm:pt modelId="{36234F52-B332-403A-B390-B5219C1C62B8}" type="sibTrans" cxnId="{1F841D42-2045-417E-8F66-83E68383785A}">
      <dgm:prSet/>
      <dgm:spPr/>
      <dgm:t>
        <a:bodyPr/>
        <a:lstStyle/>
        <a:p>
          <a:endParaRPr lang="en-US"/>
        </a:p>
      </dgm:t>
    </dgm:pt>
    <dgm:pt modelId="{B4DEC83A-C23C-405E-A1CE-7F1B9D9D7503}">
      <dgm:prSet phldrT="[Text]" custT="1"/>
      <dgm:spPr/>
      <dgm:t>
        <a:bodyPr/>
        <a:lstStyle/>
        <a:p>
          <a:pPr algn="l"/>
          <a:r>
            <a:rPr lang="en-US" sz="1600" dirty="0" smtClean="0"/>
            <a:t>Meet w/landlords</a:t>
          </a:r>
          <a:endParaRPr lang="en-US" sz="1600" dirty="0"/>
        </a:p>
      </dgm:t>
    </dgm:pt>
    <dgm:pt modelId="{19CD0C0D-A3A8-439E-A75D-9BBA6DC528C1}" type="parTrans" cxnId="{859DFC99-9D72-4CB2-A961-3E83CB68A1F0}">
      <dgm:prSet/>
      <dgm:spPr/>
      <dgm:t>
        <a:bodyPr/>
        <a:lstStyle/>
        <a:p>
          <a:endParaRPr lang="en-US"/>
        </a:p>
      </dgm:t>
    </dgm:pt>
    <dgm:pt modelId="{583572C4-8D24-4E59-AF55-D342184DA6B9}" type="sibTrans" cxnId="{859DFC99-9D72-4CB2-A961-3E83CB68A1F0}">
      <dgm:prSet/>
      <dgm:spPr/>
      <dgm:t>
        <a:bodyPr/>
        <a:lstStyle/>
        <a:p>
          <a:endParaRPr lang="en-US"/>
        </a:p>
      </dgm:t>
    </dgm:pt>
    <dgm:pt modelId="{902820E5-58EA-4DC0-A0F2-209A93B725D8}" type="pres">
      <dgm:prSet presAssocID="{CE960A8F-074C-4E5D-A763-70B95AFF579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C2C56C-6647-4483-91D0-379B01C87145}" type="pres">
      <dgm:prSet presAssocID="{CE960A8F-074C-4E5D-A763-70B95AFF579E}" presName="arrow" presStyleLbl="bgShp" presStyleIdx="0" presStyleCnt="1"/>
      <dgm:spPr/>
    </dgm:pt>
    <dgm:pt modelId="{39FD0F4B-8F4A-499C-8F07-18BA4AF389A5}" type="pres">
      <dgm:prSet presAssocID="{CE960A8F-074C-4E5D-A763-70B95AFF579E}" presName="arrowDiagram5" presStyleCnt="0"/>
      <dgm:spPr/>
    </dgm:pt>
    <dgm:pt modelId="{CD3DE87F-644A-4BA2-A1FB-206AAA92005F}" type="pres">
      <dgm:prSet presAssocID="{5CD19AB1-434E-4CAB-B693-9DE5D2DFC1EE}" presName="bullet5a" presStyleLbl="node1" presStyleIdx="0" presStyleCnt="5"/>
      <dgm:spPr/>
    </dgm:pt>
    <dgm:pt modelId="{29D43245-0901-457D-B6C6-1003AE3AFFF5}" type="pres">
      <dgm:prSet presAssocID="{5CD19AB1-434E-4CAB-B693-9DE5D2DFC1EE}" presName="textBox5a" presStyleLbl="revTx" presStyleIdx="0" presStyleCnt="5" custScaleX="152505" custScaleY="96954" custLinFactNeighborX="33230" custLinFactNeighborY="6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29CAA-C52A-40DE-9CEA-A44319832368}" type="pres">
      <dgm:prSet presAssocID="{C17256D3-4E9A-4AF0-A522-73EF0F202E8A}" presName="bullet5b" presStyleLbl="node1" presStyleIdx="1" presStyleCnt="5"/>
      <dgm:spPr/>
    </dgm:pt>
    <dgm:pt modelId="{303552B2-7C1D-486B-ADF1-6F6E5EAFCE5D}" type="pres">
      <dgm:prSet presAssocID="{C17256D3-4E9A-4AF0-A522-73EF0F202E8A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F0FA27-3AC9-4F8B-8FCF-FBCE497939DC}" type="pres">
      <dgm:prSet presAssocID="{42D54AFC-D026-40F2-8319-3BC63A0D9D2B}" presName="bullet5c" presStyleLbl="node1" presStyleIdx="2" presStyleCnt="5"/>
      <dgm:spPr/>
    </dgm:pt>
    <dgm:pt modelId="{5E2F0808-048B-4B37-9DE4-6F88438DF1EC}" type="pres">
      <dgm:prSet presAssocID="{42D54AFC-D026-40F2-8319-3BC63A0D9D2B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105C8-9724-42C2-BE6B-C82CE6E8EC29}" type="pres">
      <dgm:prSet presAssocID="{B4DEC83A-C23C-405E-A1CE-7F1B9D9D7503}" presName="bullet5d" presStyleLbl="node1" presStyleIdx="3" presStyleCnt="5"/>
      <dgm:spPr/>
    </dgm:pt>
    <dgm:pt modelId="{A3E4B616-9BE4-490C-94B7-278521ADF20F}" type="pres">
      <dgm:prSet presAssocID="{B4DEC83A-C23C-405E-A1CE-7F1B9D9D7503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446DC-007B-47A7-97D5-A60E80DFA045}" type="pres">
      <dgm:prSet presAssocID="{BC68BA8E-08C9-4DE4-8050-BDF8676082DB}" presName="bullet5e" presStyleLbl="node1" presStyleIdx="4" presStyleCnt="5"/>
      <dgm:spPr/>
    </dgm:pt>
    <dgm:pt modelId="{B23CBBF8-AF28-4FF9-ABF9-6DCB28540675}" type="pres">
      <dgm:prSet presAssocID="{BC68BA8E-08C9-4DE4-8050-BDF8676082DB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215E8B-79A4-4D23-9DBB-240247D0D265}" type="presOf" srcId="{B4DEC83A-C23C-405E-A1CE-7F1B9D9D7503}" destId="{A3E4B616-9BE4-490C-94B7-278521ADF20F}" srcOrd="0" destOrd="0" presId="urn:microsoft.com/office/officeart/2005/8/layout/arrow2"/>
    <dgm:cxn modelId="{4604976A-9256-4FAE-AC6E-F375434FA12E}" type="presOf" srcId="{C17256D3-4E9A-4AF0-A522-73EF0F202E8A}" destId="{303552B2-7C1D-486B-ADF1-6F6E5EAFCE5D}" srcOrd="0" destOrd="0" presId="urn:microsoft.com/office/officeart/2005/8/layout/arrow2"/>
    <dgm:cxn modelId="{1F841D42-2045-417E-8F66-83E68383785A}" srcId="{CE960A8F-074C-4E5D-A763-70B95AFF579E}" destId="{5CD19AB1-434E-4CAB-B693-9DE5D2DFC1EE}" srcOrd="0" destOrd="0" parTransId="{A9665680-3D6E-4D4B-AEB9-CBCA49E3DE13}" sibTransId="{36234F52-B332-403A-B390-B5219C1C62B8}"/>
    <dgm:cxn modelId="{B3D559FE-202F-4784-AB3A-B684C28528C5}" srcId="{CE960A8F-074C-4E5D-A763-70B95AFF579E}" destId="{42D54AFC-D026-40F2-8319-3BC63A0D9D2B}" srcOrd="2" destOrd="0" parTransId="{E9F9AF72-4AB5-40CE-84FE-A0D448A2DCF1}" sibTransId="{54528D8B-82DA-4B39-912E-A5625AE9885C}"/>
    <dgm:cxn modelId="{DD0537EF-9845-46DD-A4FA-1BB507D440C6}" type="presOf" srcId="{5CD19AB1-434E-4CAB-B693-9DE5D2DFC1EE}" destId="{29D43245-0901-457D-B6C6-1003AE3AFFF5}" srcOrd="0" destOrd="0" presId="urn:microsoft.com/office/officeart/2005/8/layout/arrow2"/>
    <dgm:cxn modelId="{2CB2C87B-C3EF-4F83-B58E-1772306BA98A}" srcId="{CE960A8F-074C-4E5D-A763-70B95AFF579E}" destId="{C17256D3-4E9A-4AF0-A522-73EF0F202E8A}" srcOrd="1" destOrd="0" parTransId="{0155DA91-63CE-44E1-B942-238453B13710}" sibTransId="{F17507CA-9158-40E3-AB91-27831E263CD4}"/>
    <dgm:cxn modelId="{B6FBCCAB-1A70-43B3-A3F2-E03742B86317}" type="presOf" srcId="{42D54AFC-D026-40F2-8319-3BC63A0D9D2B}" destId="{5E2F0808-048B-4B37-9DE4-6F88438DF1EC}" srcOrd="0" destOrd="0" presId="urn:microsoft.com/office/officeart/2005/8/layout/arrow2"/>
    <dgm:cxn modelId="{CABAA737-E719-4B74-AC8B-47EF90E69B33}" type="presOf" srcId="{CE960A8F-074C-4E5D-A763-70B95AFF579E}" destId="{902820E5-58EA-4DC0-A0F2-209A93B725D8}" srcOrd="0" destOrd="0" presId="urn:microsoft.com/office/officeart/2005/8/layout/arrow2"/>
    <dgm:cxn modelId="{EF8CAD1F-0508-4212-808A-93CC90D257F0}" srcId="{CE960A8F-074C-4E5D-A763-70B95AFF579E}" destId="{BC68BA8E-08C9-4DE4-8050-BDF8676082DB}" srcOrd="4" destOrd="0" parTransId="{814C458F-D7FA-4140-B904-EE9D2DE516CE}" sibTransId="{691096C1-AE28-40D5-AEB8-DF2E484D61C9}"/>
    <dgm:cxn modelId="{894DF12D-4AE5-4160-B844-BABF73FD6DE8}" type="presOf" srcId="{BC68BA8E-08C9-4DE4-8050-BDF8676082DB}" destId="{B23CBBF8-AF28-4FF9-ABF9-6DCB28540675}" srcOrd="0" destOrd="0" presId="urn:microsoft.com/office/officeart/2005/8/layout/arrow2"/>
    <dgm:cxn modelId="{859DFC99-9D72-4CB2-A961-3E83CB68A1F0}" srcId="{CE960A8F-074C-4E5D-A763-70B95AFF579E}" destId="{B4DEC83A-C23C-405E-A1CE-7F1B9D9D7503}" srcOrd="3" destOrd="0" parTransId="{19CD0C0D-A3A8-439E-A75D-9BBA6DC528C1}" sibTransId="{583572C4-8D24-4E59-AF55-D342184DA6B9}"/>
    <dgm:cxn modelId="{A63D817A-E230-4F6F-B912-724715B5D55B}" type="presParOf" srcId="{902820E5-58EA-4DC0-A0F2-209A93B725D8}" destId="{BDC2C56C-6647-4483-91D0-379B01C87145}" srcOrd="0" destOrd="0" presId="urn:microsoft.com/office/officeart/2005/8/layout/arrow2"/>
    <dgm:cxn modelId="{AA6C9CF7-6820-4F74-B33B-E7819AFD9A50}" type="presParOf" srcId="{902820E5-58EA-4DC0-A0F2-209A93B725D8}" destId="{39FD0F4B-8F4A-499C-8F07-18BA4AF389A5}" srcOrd="1" destOrd="0" presId="urn:microsoft.com/office/officeart/2005/8/layout/arrow2"/>
    <dgm:cxn modelId="{7F4BE8EB-9E1A-49F8-9FF0-77E7A185554C}" type="presParOf" srcId="{39FD0F4B-8F4A-499C-8F07-18BA4AF389A5}" destId="{CD3DE87F-644A-4BA2-A1FB-206AAA92005F}" srcOrd="0" destOrd="0" presId="urn:microsoft.com/office/officeart/2005/8/layout/arrow2"/>
    <dgm:cxn modelId="{871B1484-2597-4AA5-8897-694A476B16D5}" type="presParOf" srcId="{39FD0F4B-8F4A-499C-8F07-18BA4AF389A5}" destId="{29D43245-0901-457D-B6C6-1003AE3AFFF5}" srcOrd="1" destOrd="0" presId="urn:microsoft.com/office/officeart/2005/8/layout/arrow2"/>
    <dgm:cxn modelId="{624322FE-3CF7-45A8-BC8D-DAE8F59D4990}" type="presParOf" srcId="{39FD0F4B-8F4A-499C-8F07-18BA4AF389A5}" destId="{11029CAA-C52A-40DE-9CEA-A44319832368}" srcOrd="2" destOrd="0" presId="urn:microsoft.com/office/officeart/2005/8/layout/arrow2"/>
    <dgm:cxn modelId="{D9099A52-63EC-45E4-8FC2-395154634B8B}" type="presParOf" srcId="{39FD0F4B-8F4A-499C-8F07-18BA4AF389A5}" destId="{303552B2-7C1D-486B-ADF1-6F6E5EAFCE5D}" srcOrd="3" destOrd="0" presId="urn:microsoft.com/office/officeart/2005/8/layout/arrow2"/>
    <dgm:cxn modelId="{5D084A52-AE23-4150-813A-77AFABD2708D}" type="presParOf" srcId="{39FD0F4B-8F4A-499C-8F07-18BA4AF389A5}" destId="{BAF0FA27-3AC9-4F8B-8FCF-FBCE497939DC}" srcOrd="4" destOrd="0" presId="urn:microsoft.com/office/officeart/2005/8/layout/arrow2"/>
    <dgm:cxn modelId="{526C2E9E-2D8E-4C52-8C1A-6AA0850CF745}" type="presParOf" srcId="{39FD0F4B-8F4A-499C-8F07-18BA4AF389A5}" destId="{5E2F0808-048B-4B37-9DE4-6F88438DF1EC}" srcOrd="5" destOrd="0" presId="urn:microsoft.com/office/officeart/2005/8/layout/arrow2"/>
    <dgm:cxn modelId="{EB98BD03-5A06-4390-9B51-D8BDC2191306}" type="presParOf" srcId="{39FD0F4B-8F4A-499C-8F07-18BA4AF389A5}" destId="{49A105C8-9724-42C2-BE6B-C82CE6E8EC29}" srcOrd="6" destOrd="0" presId="urn:microsoft.com/office/officeart/2005/8/layout/arrow2"/>
    <dgm:cxn modelId="{469150E1-22DE-436F-ABC2-4A02B5E41D93}" type="presParOf" srcId="{39FD0F4B-8F4A-499C-8F07-18BA4AF389A5}" destId="{A3E4B616-9BE4-490C-94B7-278521ADF20F}" srcOrd="7" destOrd="0" presId="urn:microsoft.com/office/officeart/2005/8/layout/arrow2"/>
    <dgm:cxn modelId="{9E916819-CD39-4BB5-AC46-0990F304A5A9}" type="presParOf" srcId="{39FD0F4B-8F4A-499C-8F07-18BA4AF389A5}" destId="{D86446DC-007B-47A7-97D5-A60E80DFA045}" srcOrd="8" destOrd="0" presId="urn:microsoft.com/office/officeart/2005/8/layout/arrow2"/>
    <dgm:cxn modelId="{4440E6CA-9974-4E60-91BC-981FBF917D91}" type="presParOf" srcId="{39FD0F4B-8F4A-499C-8F07-18BA4AF389A5}" destId="{B23CBBF8-AF28-4FF9-ABF9-6DCB28540675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F8C415-D637-4B04-A33F-D49EA253D22F}">
      <dsp:nvSpPr>
        <dsp:cNvPr id="0" name=""/>
        <dsp:cNvSpPr/>
      </dsp:nvSpPr>
      <dsp:spPr>
        <a:xfrm>
          <a:off x="2571" y="325204"/>
          <a:ext cx="2507456" cy="917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Homeless Services Center &amp; </a:t>
          </a:r>
          <a:r>
            <a:rPr lang="en-US" sz="1900" kern="1200" dirty="0" err="1" smtClean="0"/>
            <a:t>Pajaro</a:t>
          </a:r>
          <a:r>
            <a:rPr lang="en-US" sz="1900" kern="1200" dirty="0" smtClean="0"/>
            <a:t> Valley Shelter Services</a:t>
          </a:r>
          <a:endParaRPr lang="en-US" sz="1900" kern="1200" dirty="0"/>
        </a:p>
      </dsp:txBody>
      <dsp:txXfrm>
        <a:off x="2571" y="325204"/>
        <a:ext cx="2507456" cy="917523"/>
      </dsp:txXfrm>
    </dsp:sp>
    <dsp:sp modelId="{B83BDEC4-5759-4888-B40D-CF90FCF41154}">
      <dsp:nvSpPr>
        <dsp:cNvPr id="0" name=""/>
        <dsp:cNvSpPr/>
      </dsp:nvSpPr>
      <dsp:spPr>
        <a:xfrm>
          <a:off x="2571" y="1242727"/>
          <a:ext cx="2507456" cy="3369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Referrals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Eligibility determinations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Case management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Housing identification &amp; location</a:t>
          </a:r>
          <a:endParaRPr lang="en-US" sz="1900" kern="1200" dirty="0"/>
        </a:p>
      </dsp:txBody>
      <dsp:txXfrm>
        <a:off x="2571" y="1242727"/>
        <a:ext cx="2507456" cy="3369192"/>
      </dsp:txXfrm>
    </dsp:sp>
    <dsp:sp modelId="{5ECC6716-0198-47F3-AAB1-09AC3F51C0B1}">
      <dsp:nvSpPr>
        <dsp:cNvPr id="0" name=""/>
        <dsp:cNvSpPr/>
      </dsp:nvSpPr>
      <dsp:spPr>
        <a:xfrm>
          <a:off x="2861071" y="325204"/>
          <a:ext cx="2507456" cy="917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Families In Transition</a:t>
          </a:r>
          <a:endParaRPr lang="en-US" sz="1900" kern="1200" dirty="0"/>
        </a:p>
      </dsp:txBody>
      <dsp:txXfrm>
        <a:off x="2861071" y="325204"/>
        <a:ext cx="2507456" cy="917523"/>
      </dsp:txXfrm>
    </dsp:sp>
    <dsp:sp modelId="{E4D09A9C-0F78-4095-832C-C0231D0BD985}">
      <dsp:nvSpPr>
        <dsp:cNvPr id="0" name=""/>
        <dsp:cNvSpPr/>
      </dsp:nvSpPr>
      <dsp:spPr>
        <a:xfrm>
          <a:off x="2861071" y="1242727"/>
          <a:ext cx="2507456" cy="3369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Housing identification &amp; location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Outreach to landlords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Housing retention assistance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Administration of financial assistance</a:t>
          </a:r>
          <a:endParaRPr lang="en-US" sz="1900" kern="1200" dirty="0"/>
        </a:p>
      </dsp:txBody>
      <dsp:txXfrm>
        <a:off x="2861071" y="1242727"/>
        <a:ext cx="2507456" cy="3369192"/>
      </dsp:txXfrm>
    </dsp:sp>
    <dsp:sp modelId="{B2E72AAB-1EBC-4A7C-8205-402A3E182A6C}">
      <dsp:nvSpPr>
        <dsp:cNvPr id="0" name=""/>
        <dsp:cNvSpPr/>
      </dsp:nvSpPr>
      <dsp:spPr>
        <a:xfrm>
          <a:off x="5719571" y="325204"/>
          <a:ext cx="2507456" cy="917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County HSD</a:t>
          </a:r>
          <a:endParaRPr lang="en-US" sz="1900" kern="1200" dirty="0"/>
        </a:p>
      </dsp:txBody>
      <dsp:txXfrm>
        <a:off x="5719571" y="325204"/>
        <a:ext cx="2507456" cy="917523"/>
      </dsp:txXfrm>
    </dsp:sp>
    <dsp:sp modelId="{B3CC7709-FC34-4DF1-9A34-130F817A345C}">
      <dsp:nvSpPr>
        <dsp:cNvPr id="0" name=""/>
        <dsp:cNvSpPr/>
      </dsp:nvSpPr>
      <dsp:spPr>
        <a:xfrm>
          <a:off x="5719571" y="1242727"/>
          <a:ext cx="2507456" cy="3369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Referrals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Eligibility determinations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Family Stabilization Program &amp; CW WTW services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Program design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Oversight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Coordination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Problem Solving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Cheerleading</a:t>
          </a:r>
          <a:endParaRPr lang="en-US" sz="1900" kern="1200" dirty="0"/>
        </a:p>
      </dsp:txBody>
      <dsp:txXfrm>
        <a:off x="5719571" y="1242727"/>
        <a:ext cx="2507456" cy="33691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0C5AAC-5F45-4824-8088-E082351CE6CE}">
      <dsp:nvSpPr>
        <dsp:cNvPr id="0" name=""/>
        <dsp:cNvSpPr/>
      </dsp:nvSpPr>
      <dsp:spPr>
        <a:xfrm>
          <a:off x="2816066" y="2020684"/>
          <a:ext cx="2597467" cy="2597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- If no case management availability:  waitlist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- If yes case management availability:  eligibility determination</a:t>
          </a:r>
          <a:endParaRPr lang="en-US" sz="1700" kern="1200" dirty="0"/>
        </a:p>
      </dsp:txBody>
      <dsp:txXfrm>
        <a:off x="2816066" y="2020684"/>
        <a:ext cx="2597467" cy="2597467"/>
      </dsp:txXfrm>
    </dsp:sp>
    <dsp:sp modelId="{5873FB82-0437-4D0A-8870-BBE14933E4A4}">
      <dsp:nvSpPr>
        <dsp:cNvPr id="0" name=""/>
        <dsp:cNvSpPr/>
      </dsp:nvSpPr>
      <dsp:spPr>
        <a:xfrm rot="12900000">
          <a:off x="1050378" y="1535230"/>
          <a:ext cx="2089901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09C2B-5ACE-41D7-AFA2-1E2985617B39}">
      <dsp:nvSpPr>
        <dsp:cNvPr id="0" name=""/>
        <dsp:cNvSpPr/>
      </dsp:nvSpPr>
      <dsp:spPr>
        <a:xfrm>
          <a:off x="5558" y="318972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County refers homeless CW  WTW families</a:t>
          </a:r>
          <a:endParaRPr lang="en-US" sz="3100" kern="1200" dirty="0"/>
        </a:p>
      </dsp:txBody>
      <dsp:txXfrm>
        <a:off x="5558" y="318972"/>
        <a:ext cx="2467594" cy="1974075"/>
      </dsp:txXfrm>
    </dsp:sp>
    <dsp:sp modelId="{AB711041-E8C9-4401-A11C-0D63DB54B8B7}">
      <dsp:nvSpPr>
        <dsp:cNvPr id="0" name=""/>
        <dsp:cNvSpPr/>
      </dsp:nvSpPr>
      <dsp:spPr>
        <a:xfrm rot="19500000">
          <a:off x="5089320" y="1535230"/>
          <a:ext cx="2089901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CB589-4CD4-44CF-A3D5-1C0601939610}">
      <dsp:nvSpPr>
        <dsp:cNvPr id="0" name=""/>
        <dsp:cNvSpPr/>
      </dsp:nvSpPr>
      <dsp:spPr>
        <a:xfrm>
          <a:off x="5756447" y="318972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Partners refer homeless families</a:t>
          </a:r>
          <a:endParaRPr lang="en-US" sz="3100" kern="1200" dirty="0"/>
        </a:p>
      </dsp:txBody>
      <dsp:txXfrm>
        <a:off x="5756447" y="318972"/>
        <a:ext cx="2467594" cy="19740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A41A1B-02BD-42B1-A271-06F014FD7FED}">
      <dsp:nvSpPr>
        <dsp:cNvPr id="0" name=""/>
        <dsp:cNvSpPr/>
      </dsp:nvSpPr>
      <dsp:spPr>
        <a:xfrm rot="16200000">
          <a:off x="-489615" y="1023015"/>
          <a:ext cx="3994249" cy="301501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County confirms CW WTW eligibility of partner referred families</a:t>
          </a:r>
          <a:endParaRPr lang="en-US" sz="2100" kern="1200" dirty="0"/>
        </a:p>
      </dsp:txBody>
      <dsp:txXfrm rot="16200000">
        <a:off x="-489615" y="1023015"/>
        <a:ext cx="3994249" cy="3015019"/>
      </dsp:txXfrm>
    </dsp:sp>
    <dsp:sp modelId="{AD52BC17-2BEF-4AB7-9021-FD3D3DC5193E}">
      <dsp:nvSpPr>
        <dsp:cNvPr id="0" name=""/>
        <dsp:cNvSpPr/>
      </dsp:nvSpPr>
      <dsp:spPr>
        <a:xfrm rot="5400000">
          <a:off x="4691962" y="946839"/>
          <a:ext cx="3994249" cy="301497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Nonprofits confirm homeless status and shelter residency/waitlist of County referred families</a:t>
          </a:r>
          <a:endParaRPr lang="en-US" sz="2100" kern="1200" dirty="0"/>
        </a:p>
      </dsp:txBody>
      <dsp:txXfrm rot="5400000">
        <a:off x="4691962" y="946839"/>
        <a:ext cx="3994249" cy="30149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1559B8-1460-47C5-9F35-B06F2274E29B}">
      <dsp:nvSpPr>
        <dsp:cNvPr id="0" name=""/>
        <dsp:cNvSpPr/>
      </dsp:nvSpPr>
      <dsp:spPr>
        <a:xfrm>
          <a:off x="2118350" y="200570"/>
          <a:ext cx="3980557" cy="138239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1FA1D2-4B41-48B6-AE39-678F1BDFEB2D}">
      <dsp:nvSpPr>
        <dsp:cNvPr id="0" name=""/>
        <dsp:cNvSpPr/>
      </dsp:nvSpPr>
      <dsp:spPr>
        <a:xfrm>
          <a:off x="3729087" y="3585587"/>
          <a:ext cx="771425" cy="49371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D72BF-2FEB-42A7-9D77-151C3CC2AB12}">
      <dsp:nvSpPr>
        <dsp:cNvPr id="0" name=""/>
        <dsp:cNvSpPr/>
      </dsp:nvSpPr>
      <dsp:spPr>
        <a:xfrm>
          <a:off x="2263378" y="3980557"/>
          <a:ext cx="3702843" cy="925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CW HSP Family</a:t>
          </a:r>
          <a:endParaRPr lang="en-US" sz="3300" kern="1200" dirty="0"/>
        </a:p>
      </dsp:txBody>
      <dsp:txXfrm>
        <a:off x="2263378" y="3980557"/>
        <a:ext cx="3702843" cy="925710"/>
      </dsp:txXfrm>
    </dsp:sp>
    <dsp:sp modelId="{8443FF2B-EEB7-4AEC-A73F-1044B2E69DC7}">
      <dsp:nvSpPr>
        <dsp:cNvPr id="0" name=""/>
        <dsp:cNvSpPr/>
      </dsp:nvSpPr>
      <dsp:spPr>
        <a:xfrm>
          <a:off x="3565544" y="1689731"/>
          <a:ext cx="1388566" cy="13885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Self-supporting &lt;18 months assistance</a:t>
          </a:r>
          <a:endParaRPr lang="en-US" sz="1500" kern="1200" dirty="0"/>
        </a:p>
      </dsp:txBody>
      <dsp:txXfrm>
        <a:off x="3565544" y="1689731"/>
        <a:ext cx="1388566" cy="1388566"/>
      </dsp:txXfrm>
    </dsp:sp>
    <dsp:sp modelId="{4BE28081-E2A3-4870-8FB5-00BDAE124D1D}">
      <dsp:nvSpPr>
        <dsp:cNvPr id="0" name=""/>
        <dsp:cNvSpPr/>
      </dsp:nvSpPr>
      <dsp:spPr>
        <a:xfrm>
          <a:off x="2571948" y="647997"/>
          <a:ext cx="1388566" cy="13885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needs &gt; 1 month rental assistance</a:t>
          </a:r>
          <a:endParaRPr lang="en-US" sz="1500" kern="1200" dirty="0"/>
        </a:p>
      </dsp:txBody>
      <dsp:txXfrm>
        <a:off x="2571948" y="647997"/>
        <a:ext cx="1388566" cy="1388566"/>
      </dsp:txXfrm>
    </dsp:sp>
    <dsp:sp modelId="{D685676A-BC82-45FD-B792-926E6F624F1A}">
      <dsp:nvSpPr>
        <dsp:cNvPr id="0" name=""/>
        <dsp:cNvSpPr/>
      </dsp:nvSpPr>
      <dsp:spPr>
        <a:xfrm>
          <a:off x="3991371" y="312273"/>
          <a:ext cx="1388566" cy="13885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Homeless CW  WTW Eligible family</a:t>
          </a:r>
          <a:endParaRPr lang="en-US" sz="1500" kern="1200" dirty="0"/>
        </a:p>
      </dsp:txBody>
      <dsp:txXfrm>
        <a:off x="3991371" y="312273"/>
        <a:ext cx="1388566" cy="1388566"/>
      </dsp:txXfrm>
    </dsp:sp>
    <dsp:sp modelId="{C8B7CF47-0BA6-46C5-8908-3D1E57053B7A}">
      <dsp:nvSpPr>
        <dsp:cNvPr id="0" name=""/>
        <dsp:cNvSpPr/>
      </dsp:nvSpPr>
      <dsp:spPr>
        <a:xfrm>
          <a:off x="1981202" y="152404"/>
          <a:ext cx="4319984" cy="345598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C2C56C-6647-4483-91D0-379B01C87145}">
      <dsp:nvSpPr>
        <dsp:cNvPr id="0" name=""/>
        <dsp:cNvSpPr/>
      </dsp:nvSpPr>
      <dsp:spPr>
        <a:xfrm>
          <a:off x="213359" y="0"/>
          <a:ext cx="7802880" cy="4876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3DE87F-644A-4BA2-A1FB-206AAA92005F}">
      <dsp:nvSpPr>
        <dsp:cNvPr id="0" name=""/>
        <dsp:cNvSpPr/>
      </dsp:nvSpPr>
      <dsp:spPr>
        <a:xfrm>
          <a:off x="981943" y="3626388"/>
          <a:ext cx="179466" cy="179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43245-0901-457D-B6C6-1003AE3AFFF5}">
      <dsp:nvSpPr>
        <dsp:cNvPr id="0" name=""/>
        <dsp:cNvSpPr/>
      </dsp:nvSpPr>
      <dsp:spPr>
        <a:xfrm>
          <a:off x="1142999" y="3751475"/>
          <a:ext cx="1558871" cy="112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09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200"/>
            </a:spcAft>
          </a:pPr>
          <a:r>
            <a:rPr lang="en-US" sz="1800" kern="1200" dirty="0" smtClean="0"/>
            <a:t>Housing Assessment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en-US" sz="1800" kern="1200" dirty="0" smtClean="0"/>
            <a:t> - </a:t>
          </a:r>
          <a:r>
            <a:rPr lang="en-US" sz="1600" kern="1200" dirty="0" smtClean="0"/>
            <a:t>Max rent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en-US" sz="1600" kern="1200" dirty="0" smtClean="0"/>
            <a:t> - Location</a:t>
          </a:r>
          <a:endParaRPr lang="en-US" sz="1600" kern="1200" dirty="0"/>
        </a:p>
      </dsp:txBody>
      <dsp:txXfrm>
        <a:off x="1142999" y="3751475"/>
        <a:ext cx="1558871" cy="1125324"/>
      </dsp:txXfrm>
    </dsp:sp>
    <dsp:sp modelId="{11029CAA-C52A-40DE-9CEA-A44319832368}">
      <dsp:nvSpPr>
        <dsp:cNvPr id="0" name=""/>
        <dsp:cNvSpPr/>
      </dsp:nvSpPr>
      <dsp:spPr>
        <a:xfrm>
          <a:off x="1953402" y="2692968"/>
          <a:ext cx="280903" cy="2809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2B2-7C1D-486B-ADF1-6F6E5EAFCE5D}">
      <dsp:nvSpPr>
        <dsp:cNvPr id="0" name=""/>
        <dsp:cNvSpPr/>
      </dsp:nvSpPr>
      <dsp:spPr>
        <a:xfrm>
          <a:off x="2093854" y="2833420"/>
          <a:ext cx="1295278" cy="20433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4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search</a:t>
          </a:r>
          <a:endParaRPr lang="en-US" sz="1600" kern="1200" dirty="0"/>
        </a:p>
      </dsp:txBody>
      <dsp:txXfrm>
        <a:off x="2093854" y="2833420"/>
        <a:ext cx="1295278" cy="2043379"/>
      </dsp:txXfrm>
    </dsp:sp>
    <dsp:sp modelId="{BAF0FA27-3AC9-4F8B-8FCF-FBCE497939DC}">
      <dsp:nvSpPr>
        <dsp:cNvPr id="0" name=""/>
        <dsp:cNvSpPr/>
      </dsp:nvSpPr>
      <dsp:spPr>
        <a:xfrm>
          <a:off x="3201863" y="1948769"/>
          <a:ext cx="374538" cy="3745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F0808-048B-4B37-9DE4-6F88438DF1EC}">
      <dsp:nvSpPr>
        <dsp:cNvPr id="0" name=""/>
        <dsp:cNvSpPr/>
      </dsp:nvSpPr>
      <dsp:spPr>
        <a:xfrm>
          <a:off x="3389132" y="2136038"/>
          <a:ext cx="1505955" cy="2740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4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Prep for landlord meetings</a:t>
          </a:r>
          <a:endParaRPr lang="en-US" sz="1600" kern="1200" dirty="0"/>
        </a:p>
      </dsp:txBody>
      <dsp:txXfrm>
        <a:off x="3389132" y="2136038"/>
        <a:ext cx="1505955" cy="2740761"/>
      </dsp:txXfrm>
    </dsp:sp>
    <dsp:sp modelId="{49A105C8-9724-42C2-BE6B-C82CE6E8EC29}">
      <dsp:nvSpPr>
        <dsp:cNvPr id="0" name=""/>
        <dsp:cNvSpPr/>
      </dsp:nvSpPr>
      <dsp:spPr>
        <a:xfrm>
          <a:off x="4653198" y="1367454"/>
          <a:ext cx="483778" cy="483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4B616-9BE4-490C-94B7-278521ADF20F}">
      <dsp:nvSpPr>
        <dsp:cNvPr id="0" name=""/>
        <dsp:cNvSpPr/>
      </dsp:nvSpPr>
      <dsp:spPr>
        <a:xfrm>
          <a:off x="4895088" y="1609343"/>
          <a:ext cx="1560576" cy="3267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344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Meet w/landlords</a:t>
          </a:r>
          <a:endParaRPr lang="en-US" sz="1600" kern="1200" dirty="0"/>
        </a:p>
      </dsp:txBody>
      <dsp:txXfrm>
        <a:off x="4895088" y="1609343"/>
        <a:ext cx="1560576" cy="3267456"/>
      </dsp:txXfrm>
    </dsp:sp>
    <dsp:sp modelId="{D86446DC-007B-47A7-97D5-A60E80DFA045}">
      <dsp:nvSpPr>
        <dsp:cNvPr id="0" name=""/>
        <dsp:cNvSpPr/>
      </dsp:nvSpPr>
      <dsp:spPr>
        <a:xfrm>
          <a:off x="6147450" y="979261"/>
          <a:ext cx="616427" cy="6164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CBBF8-AF28-4FF9-ABF9-6DCB28540675}">
      <dsp:nvSpPr>
        <dsp:cNvPr id="0" name=""/>
        <dsp:cNvSpPr/>
      </dsp:nvSpPr>
      <dsp:spPr>
        <a:xfrm>
          <a:off x="6455664" y="1287475"/>
          <a:ext cx="1560576" cy="3589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3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Housed!</a:t>
          </a:r>
          <a:endParaRPr lang="en-US" sz="1600" kern="1200" dirty="0"/>
        </a:p>
      </dsp:txBody>
      <dsp:txXfrm>
        <a:off x="6455664" y="1287475"/>
        <a:ext cx="1560576" cy="3589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73BDFE-3D08-483C-AA80-079472C12484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0CAD5B-5E62-4048-A4F8-73066E56D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3/3b/Bigbasinredwood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81400"/>
            <a:ext cx="7086600" cy="1295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CalWORKs</a:t>
            </a:r>
            <a:r>
              <a:rPr lang="en-US" dirty="0" smtClean="0"/>
              <a:t> Housing Support Program</a:t>
            </a:r>
            <a:br>
              <a:rPr lang="en-US" dirty="0" smtClean="0"/>
            </a:br>
            <a:r>
              <a:rPr lang="en-US" dirty="0" smtClean="0"/>
              <a:t>County of Santa Cruz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667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Jessica Scheiner </a:t>
            </a:r>
            <a:r>
              <a:rPr lang="en-US" dirty="0" smtClean="0"/>
              <a:t>&amp; Kathy </a:t>
            </a:r>
            <a:r>
              <a:rPr lang="en-US" dirty="0" smtClean="0"/>
              <a:t>Mello</a:t>
            </a:r>
            <a:endParaRPr lang="en-US" dirty="0" smtClean="0"/>
          </a:p>
          <a:p>
            <a:r>
              <a:rPr lang="en-US" dirty="0" smtClean="0"/>
              <a:t>April 7, 2015</a:t>
            </a:r>
          </a:p>
          <a:p>
            <a:endParaRPr lang="en-US" dirty="0"/>
          </a:p>
        </p:txBody>
      </p:sp>
      <p:pic>
        <p:nvPicPr>
          <p:cNvPr id="13314" name="Picture 2" descr="http://upload.wikimedia.org/wikipedia/commons/0/0a/Natural_bridges_state_beach_Santa_Cruz_Califor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990600"/>
            <a:ext cx="2292349" cy="1452850"/>
          </a:xfrm>
          <a:prstGeom prst="rect">
            <a:avLst/>
          </a:prstGeom>
          <a:noFill/>
        </p:spPr>
      </p:pic>
      <p:pic>
        <p:nvPicPr>
          <p:cNvPr id="5" name="Picture 4" descr="File:Bigbasinredwood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990600"/>
            <a:ext cx="2286000" cy="1447800"/>
          </a:xfrm>
          <a:prstGeom prst="rect">
            <a:avLst/>
          </a:prstGeom>
          <a:noFill/>
        </p:spPr>
      </p:pic>
      <p:pic>
        <p:nvPicPr>
          <p:cNvPr id="13316" name="Picture 4" descr="http://upload.wikimedia.org/wikipedia/commons/5/51/Watsonville_California_aerial_vie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990600"/>
            <a:ext cx="2133601" cy="1444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Flying the plane while building it</a:t>
            </a:r>
          </a:p>
          <a:p>
            <a:r>
              <a:rPr lang="en-US" dirty="0" smtClean="0"/>
              <a:t>The givens</a:t>
            </a:r>
          </a:p>
          <a:p>
            <a:pPr lvl="1"/>
            <a:r>
              <a:rPr lang="en-US" dirty="0" smtClean="0"/>
              <a:t>High housing costs/low vacancy rates</a:t>
            </a:r>
          </a:p>
          <a:p>
            <a:pPr lvl="1"/>
            <a:r>
              <a:rPr lang="en-US" dirty="0" smtClean="0"/>
              <a:t>Poor/no credit, rental, and/or employment history</a:t>
            </a:r>
          </a:p>
          <a:p>
            <a:pPr lvl="1"/>
            <a:r>
              <a:rPr lang="en-US" dirty="0" smtClean="0"/>
              <a:t>Some families a little rough around the edges</a:t>
            </a:r>
          </a:p>
          <a:p>
            <a:r>
              <a:rPr lang="en-US" dirty="0" smtClean="0"/>
              <a:t>Blind faith regarding year 2</a:t>
            </a:r>
          </a:p>
          <a:p>
            <a:pPr lvl="1"/>
            <a:r>
              <a:rPr lang="en-US" dirty="0" smtClean="0"/>
              <a:t>Continued family assistance</a:t>
            </a:r>
          </a:p>
          <a:p>
            <a:pPr lvl="1"/>
            <a:r>
              <a:rPr lang="en-US" dirty="0" smtClean="0"/>
              <a:t>Contractor payments</a:t>
            </a:r>
          </a:p>
          <a:p>
            <a:r>
              <a:rPr lang="en-US" smtClean="0"/>
              <a:t>Push for numbers</a:t>
            </a:r>
            <a:endParaRPr lang="en-US" dirty="0" smtClean="0"/>
          </a:p>
          <a:p>
            <a:r>
              <a:rPr lang="en-US" dirty="0" smtClean="0"/>
              <a:t>Contractor issues</a:t>
            </a:r>
          </a:p>
          <a:p>
            <a:r>
              <a:rPr lang="en-US" dirty="0" smtClean="0"/>
              <a:t>Learning process across homeless service agencies and County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Incredible opportunity…</a:t>
            </a:r>
          </a:p>
          <a:p>
            <a:pPr lvl="1"/>
            <a:r>
              <a:rPr lang="en-US" dirty="0" smtClean="0"/>
              <a:t>House and stabilize families</a:t>
            </a:r>
          </a:p>
          <a:p>
            <a:pPr lvl="1"/>
            <a:r>
              <a:rPr lang="en-US" dirty="0" smtClean="0"/>
              <a:t>Support families towards self-sufficiency</a:t>
            </a:r>
          </a:p>
          <a:p>
            <a:r>
              <a:rPr lang="en-US" dirty="0" smtClean="0"/>
              <a:t>Coordination/relationship building across homeless service agencies and County</a:t>
            </a:r>
          </a:p>
          <a:p>
            <a:r>
              <a:rPr lang="en-US" dirty="0" smtClean="0"/>
              <a:t>F-SPDAT assessment system – training and inaugural users</a:t>
            </a:r>
          </a:p>
          <a:p>
            <a:r>
              <a:rPr lang="en-US" dirty="0" smtClean="0"/>
              <a:t>Introducing HMIS to County</a:t>
            </a:r>
          </a:p>
          <a:p>
            <a:r>
              <a:rPr lang="en-US" dirty="0" smtClean="0"/>
              <a:t>Initial piece of coordinated entry system development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HOPE</a:t>
            </a:r>
            <a:endParaRPr lang="en-US" sz="96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CalWORKs</a:t>
            </a:r>
            <a:r>
              <a:rPr lang="en-US" dirty="0" smtClean="0"/>
              <a:t> Welfare-To-Work (WTW) eligible</a:t>
            </a:r>
          </a:p>
          <a:p>
            <a:r>
              <a:rPr lang="en-US" dirty="0" smtClean="0"/>
              <a:t>Literally homeless</a:t>
            </a:r>
          </a:p>
          <a:p>
            <a:pPr lvl="1"/>
            <a:r>
              <a:rPr lang="en-US" dirty="0" smtClean="0"/>
              <a:t>Middle group in terms of need</a:t>
            </a:r>
          </a:p>
          <a:p>
            <a:r>
              <a:rPr lang="en-US" dirty="0" smtClean="0"/>
              <a:t>Priority 1: shelter residents</a:t>
            </a:r>
          </a:p>
          <a:p>
            <a:r>
              <a:rPr lang="en-US" dirty="0" smtClean="0"/>
              <a:t>Priority 2: on shelter waitlist</a:t>
            </a:r>
            <a:endParaRPr lang="en-US" dirty="0"/>
          </a:p>
        </p:txBody>
      </p:sp>
      <p:pic>
        <p:nvPicPr>
          <p:cNvPr id="11280" name="Picture 16" descr="O:\CalWORKs housing support program\di8xBM8i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886200"/>
            <a:ext cx="2929284" cy="2038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F8C415-D637-4B04-A33F-D49EA253D2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C4F8C415-D637-4B04-A33F-D49EA253D2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C4F8C415-D637-4B04-A33F-D49EA253D2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3BDEC4-5759-4888-B40D-CF90FCF41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B83BDEC4-5759-4888-B40D-CF90FCF41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B83BDEC4-5759-4888-B40D-CF90FCF41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CC6716-0198-47F3-AAB1-09AC3F51C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5ECC6716-0198-47F3-AAB1-09AC3F51C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5ECC6716-0198-47F3-AAB1-09AC3F51C0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D09A9C-0F78-4095-832C-C0231D0BD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E4D09A9C-0F78-4095-832C-C0231D0BD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E4D09A9C-0F78-4095-832C-C0231D0BD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E72AAB-1EBC-4A7C-8205-402A3E182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B2E72AAB-1EBC-4A7C-8205-402A3E182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B2E72AAB-1EBC-4A7C-8205-402A3E182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CC7709-FC34-4DF1-9A34-130F817A3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B3CC7709-FC34-4DF1-9A34-130F817A3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B3CC7709-FC34-4DF1-9A34-130F817A3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– Initial Referral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– Check for Basic Eligibility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13716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0" y="1905000"/>
            <a:ext cx="1600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no, continue working w/family </a:t>
            </a:r>
            <a:endParaRPr lang="en-US" sz="1400" dirty="0"/>
          </a:p>
        </p:txBody>
      </p:sp>
      <p:sp>
        <p:nvSpPr>
          <p:cNvPr id="9" name="Striped Right Arrow 8"/>
          <p:cNvSpPr/>
          <p:nvPr/>
        </p:nvSpPr>
        <p:spPr>
          <a:xfrm rot="5400000">
            <a:off x="3657600" y="4267200"/>
            <a:ext cx="2133600" cy="22860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400" dirty="0" smtClean="0"/>
              <a:t>If yes, final eligibility determination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A41A1B-02BD-42B1-A271-06F014FD7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8A41A1B-02BD-42B1-A271-06F014FD7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8A41A1B-02BD-42B1-A271-06F014FD7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52BC17-2BEF-4AB7-9021-FD3D3DC51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D52BC17-2BEF-4AB7-9021-FD3D3DC51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D52BC17-2BEF-4AB7-9021-FD3D3DC51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animBg="1"/>
      <p:bldP spid="5" grpId="1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– Final Eligibility Determination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B7CF47-0BA6-46C5-8908-3D1E57053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8B7CF47-0BA6-46C5-8908-3D1E57053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8B7CF47-0BA6-46C5-8908-3D1E57053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1FA1D2-4B41-48B6-AE39-678F1BDFE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51FA1D2-4B41-48B6-AE39-678F1BDFE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751FA1D2-4B41-48B6-AE39-678F1BDFE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1559B8-1460-47C5-9F35-B06F2274E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BD1559B8-1460-47C5-9F35-B06F2274E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BD1559B8-1460-47C5-9F35-B06F2274E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85676A-BC82-45FD-B792-926E6F624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D685676A-BC82-45FD-B792-926E6F624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D685676A-BC82-45FD-B792-926E6F624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E28081-E2A3-4870-8FB5-00BDAE124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4BE28081-E2A3-4870-8FB5-00BDAE124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4BE28081-E2A3-4870-8FB5-00BDAE124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43FF2B-EEB7-4AEC-A73F-1044B2E69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443FF2B-EEB7-4AEC-A73F-1044B2E69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443FF2B-EEB7-4AEC-A73F-1044B2E69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0D72BF-2FEB-42A7-9D77-151C3CC2A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570D72BF-2FEB-42A7-9D77-151C3CC2A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570D72BF-2FEB-42A7-9D77-151C3CC2A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– Housing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C2C56C-6647-4483-91D0-379B01C8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DC2C56C-6647-4483-91D0-379B01C8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DC2C56C-6647-4483-91D0-379B01C871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3DE87F-644A-4BA2-A1FB-206AAA9200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CD3DE87F-644A-4BA2-A1FB-206AAA9200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CD3DE87F-644A-4BA2-A1FB-206AAA9200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D43245-0901-457D-B6C6-1003AE3AF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29D43245-0901-457D-B6C6-1003AE3AF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29D43245-0901-457D-B6C6-1003AE3AF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029CAA-C52A-40DE-9CEA-A443198323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11029CAA-C52A-40DE-9CEA-A443198323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11029CAA-C52A-40DE-9CEA-A443198323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3552B2-7C1D-486B-ADF1-6F6E5EAFC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303552B2-7C1D-486B-ADF1-6F6E5EAFC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303552B2-7C1D-486B-ADF1-6F6E5EAFC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F0FA27-3AC9-4F8B-8FCF-FBCE49793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BAF0FA27-3AC9-4F8B-8FCF-FBCE49793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BAF0FA27-3AC9-4F8B-8FCF-FBCE49793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2F0808-048B-4B37-9DE4-6F88438DF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5E2F0808-048B-4B37-9DE4-6F88438DF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5E2F0808-048B-4B37-9DE4-6F88438DF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A105C8-9724-42C2-BE6B-C82CE6E8EC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49A105C8-9724-42C2-BE6B-C82CE6E8EC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49A105C8-9724-42C2-BE6B-C82CE6E8EC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E4B616-9BE4-490C-94B7-278521ADF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A3E4B616-9BE4-490C-94B7-278521ADF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A3E4B616-9BE4-490C-94B7-278521ADF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6446DC-007B-47A7-97D5-A60E80DFA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D86446DC-007B-47A7-97D5-A60E80DFA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D86446DC-007B-47A7-97D5-A60E80DFA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3CBBF8-AF28-4FF9-ABF9-6DCB28540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B23CBBF8-AF28-4FF9-ABF9-6DCB28540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B23CBBF8-AF28-4FF9-ABF9-6DCB28540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Once housed…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Ongoing case </a:t>
            </a:r>
            <a:r>
              <a:rPr lang="en-US" dirty="0" smtClean="0"/>
              <a:t>manager-client meetings</a:t>
            </a:r>
            <a:endParaRPr lang="en-US" dirty="0" smtClean="0"/>
          </a:p>
          <a:p>
            <a:pPr lvl="1"/>
            <a:r>
              <a:rPr lang="en-US" dirty="0" smtClean="0"/>
              <a:t>Weekly at first</a:t>
            </a:r>
          </a:p>
          <a:p>
            <a:pPr lvl="1"/>
            <a:r>
              <a:rPr lang="en-US" dirty="0" smtClean="0"/>
              <a:t>Decreasing with stabilization</a:t>
            </a:r>
          </a:p>
          <a:p>
            <a:pPr lvl="1"/>
            <a:r>
              <a:rPr lang="en-US" dirty="0" smtClean="0"/>
              <a:t>At least monthly</a:t>
            </a:r>
          </a:p>
          <a:p>
            <a:r>
              <a:rPr lang="en-US" dirty="0" smtClean="0"/>
              <a:t>Ongoing landlord relationship </a:t>
            </a:r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Develop good tenant skills</a:t>
            </a:r>
          </a:p>
          <a:p>
            <a:pPr lvl="1"/>
            <a:r>
              <a:rPr lang="en-US" dirty="0" smtClean="0"/>
              <a:t>Mediate tenant-landlord issues</a:t>
            </a:r>
          </a:p>
          <a:p>
            <a:pPr lvl="1"/>
            <a:r>
              <a:rPr lang="en-US" dirty="0" smtClean="0"/>
              <a:t>If necessary, move clients </a:t>
            </a:r>
            <a:r>
              <a:rPr lang="en-US" smtClean="0"/>
              <a:t>before burning </a:t>
            </a:r>
            <a:r>
              <a:rPr lang="en-US" dirty="0" smtClean="0"/>
              <a:t>landlord relationship  </a:t>
            </a:r>
          </a:p>
          <a:p>
            <a:pPr lvl="1"/>
            <a:endParaRPr lang="en-US" dirty="0"/>
          </a:p>
        </p:txBody>
      </p:sp>
      <p:pic>
        <p:nvPicPr>
          <p:cNvPr id="1028" name="Picture 4" descr="lease%20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5029200"/>
            <a:ext cx="1600200" cy="1336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Whatever rental, pet, utility,...deposit is required to get family housed</a:t>
            </a:r>
          </a:p>
          <a:p>
            <a:r>
              <a:rPr lang="en-US" dirty="0" smtClean="0"/>
              <a:t>Rental assistance</a:t>
            </a:r>
          </a:p>
          <a:p>
            <a:pPr lvl="1"/>
            <a:r>
              <a:rPr lang="en-US" dirty="0" smtClean="0"/>
              <a:t>Max 18 months</a:t>
            </a:r>
          </a:p>
          <a:p>
            <a:pPr lvl="1"/>
            <a:r>
              <a:rPr lang="en-US" dirty="0" smtClean="0"/>
              <a:t>Declining over time based on monthly assessments</a:t>
            </a:r>
          </a:p>
          <a:p>
            <a:pPr lvl="1"/>
            <a:r>
              <a:rPr lang="en-US" dirty="0" smtClean="0"/>
              <a:t>Smallest subsidy possible</a:t>
            </a:r>
          </a:p>
          <a:p>
            <a:r>
              <a:rPr lang="en-US" dirty="0" smtClean="0"/>
              <a:t>Later additions to program</a:t>
            </a:r>
          </a:p>
          <a:p>
            <a:pPr lvl="1"/>
            <a:r>
              <a:rPr lang="en-US" dirty="0" smtClean="0"/>
              <a:t>Furniture</a:t>
            </a:r>
          </a:p>
          <a:p>
            <a:pPr lvl="1"/>
            <a:r>
              <a:rPr lang="en-US" dirty="0" smtClean="0"/>
              <a:t>Past utility and rent payments</a:t>
            </a:r>
          </a:p>
          <a:p>
            <a:pPr lvl="1"/>
            <a:r>
              <a:rPr lang="en-US" dirty="0" smtClean="0"/>
              <a:t>Individualized assistance to break down barriers to housing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388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CalWORKs Housing Support Program County of Santa Cruz </vt:lpstr>
      <vt:lpstr>Target Population</vt:lpstr>
      <vt:lpstr>The Team</vt:lpstr>
      <vt:lpstr>Process – Initial Referral</vt:lpstr>
      <vt:lpstr>Process – Check for Basic Eligibility</vt:lpstr>
      <vt:lpstr>Process – Final Eligibility Determination</vt:lpstr>
      <vt:lpstr>Process – Housing</vt:lpstr>
      <vt:lpstr>Once housed…</vt:lpstr>
      <vt:lpstr>Financial Assistance</vt:lpstr>
      <vt:lpstr>Challenges</vt:lpstr>
      <vt:lpstr>Successes</vt:lpstr>
      <vt:lpstr>Slide 12</vt:lpstr>
    </vt:vector>
  </TitlesOfParts>
  <Company>County of Santa Cruz - Human Services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CalWORKs Housing Support Program County of Santa Cruz </dc:title>
  <dc:creator>hd012622</dc:creator>
  <cp:lastModifiedBy>hd012622</cp:lastModifiedBy>
  <cp:revision>79</cp:revision>
  <dcterms:created xsi:type="dcterms:W3CDTF">2015-03-25T20:34:11Z</dcterms:created>
  <dcterms:modified xsi:type="dcterms:W3CDTF">2015-04-02T22:10:25Z</dcterms:modified>
</cp:coreProperties>
</file>